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49" r:id="rId2"/>
    <p:sldMasterId id="2147483650" r:id="rId3"/>
  </p:sldMasterIdLst>
  <p:notesMasterIdLst>
    <p:notesMasterId r:id="rId19"/>
  </p:notesMasterIdLst>
  <p:sldIdLst>
    <p:sldId id="256" r:id="rId4"/>
    <p:sldId id="283" r:id="rId5"/>
    <p:sldId id="284" r:id="rId6"/>
    <p:sldId id="322" r:id="rId7"/>
    <p:sldId id="323" r:id="rId8"/>
    <p:sldId id="285" r:id="rId9"/>
    <p:sldId id="295" r:id="rId10"/>
    <p:sldId id="296" r:id="rId11"/>
    <p:sldId id="324" r:id="rId12"/>
    <p:sldId id="325" r:id="rId13"/>
    <p:sldId id="326" r:id="rId14"/>
    <p:sldId id="327" r:id="rId15"/>
    <p:sldId id="328" r:id="rId16"/>
    <p:sldId id="330" r:id="rId17"/>
    <p:sldId id="281" r:id="rId18"/>
  </p:sldIdLst>
  <p:sldSz cx="9144000" cy="6858000" type="screen4x3"/>
  <p:notesSz cx="6804025" cy="9939338"/>
  <p:defaultTextStyle>
    <a:defPPr>
      <a:defRPr lang="en-GB"/>
    </a:defPPr>
    <a:lvl1pPr algn="l" defTabSz="449263" rtl="0" eaLnBrk="0" fontAlgn="base" hangingPunct="0">
      <a:spcBef>
        <a:spcPct val="0"/>
      </a:spcBef>
      <a:spcAft>
        <a:spcPct val="0"/>
      </a:spcAft>
      <a:defRPr sz="2000" kern="1200">
        <a:solidFill>
          <a:schemeClr val="bg1"/>
        </a:solidFill>
        <a:latin typeface="Arial" panose="020B0604020202020204" pitchFamily="34" charset="0"/>
        <a:ea typeface="SimSun" panose="02010600030101010101" pitchFamily="2" charset="-122"/>
        <a:cs typeface="+mn-cs"/>
      </a:defRPr>
    </a:lvl1pPr>
    <a:lvl2pPr marL="742950" indent="-285750" algn="l" defTabSz="449263" rtl="0" eaLnBrk="0" fontAlgn="base" hangingPunct="0">
      <a:spcBef>
        <a:spcPct val="0"/>
      </a:spcBef>
      <a:spcAft>
        <a:spcPct val="0"/>
      </a:spcAft>
      <a:defRPr sz="2000" kern="1200">
        <a:solidFill>
          <a:schemeClr val="bg1"/>
        </a:solidFill>
        <a:latin typeface="Arial" panose="020B0604020202020204" pitchFamily="34" charset="0"/>
        <a:ea typeface="SimSun" panose="02010600030101010101" pitchFamily="2" charset="-122"/>
        <a:cs typeface="+mn-cs"/>
      </a:defRPr>
    </a:lvl2pPr>
    <a:lvl3pPr marL="1143000" indent="-228600" algn="l" defTabSz="449263" rtl="0" eaLnBrk="0" fontAlgn="base" hangingPunct="0">
      <a:spcBef>
        <a:spcPct val="0"/>
      </a:spcBef>
      <a:spcAft>
        <a:spcPct val="0"/>
      </a:spcAft>
      <a:defRPr sz="2000" kern="1200">
        <a:solidFill>
          <a:schemeClr val="bg1"/>
        </a:solidFill>
        <a:latin typeface="Arial" panose="020B0604020202020204" pitchFamily="34" charset="0"/>
        <a:ea typeface="SimSun" panose="02010600030101010101" pitchFamily="2" charset="-122"/>
        <a:cs typeface="+mn-cs"/>
      </a:defRPr>
    </a:lvl3pPr>
    <a:lvl4pPr marL="1600200" indent="-228600" algn="l" defTabSz="449263" rtl="0" eaLnBrk="0" fontAlgn="base" hangingPunct="0">
      <a:spcBef>
        <a:spcPct val="0"/>
      </a:spcBef>
      <a:spcAft>
        <a:spcPct val="0"/>
      </a:spcAft>
      <a:defRPr sz="2000" kern="1200">
        <a:solidFill>
          <a:schemeClr val="bg1"/>
        </a:solidFill>
        <a:latin typeface="Arial" panose="020B0604020202020204" pitchFamily="34" charset="0"/>
        <a:ea typeface="SimSun" panose="02010600030101010101" pitchFamily="2" charset="-122"/>
        <a:cs typeface="+mn-cs"/>
      </a:defRPr>
    </a:lvl4pPr>
    <a:lvl5pPr marL="2057400" indent="-228600" algn="l" defTabSz="449263" rtl="0" eaLnBrk="0" fontAlgn="base" hangingPunct="0">
      <a:spcBef>
        <a:spcPct val="0"/>
      </a:spcBef>
      <a:spcAft>
        <a:spcPct val="0"/>
      </a:spcAft>
      <a:defRPr sz="2000" kern="1200">
        <a:solidFill>
          <a:schemeClr val="bg1"/>
        </a:solidFill>
        <a:latin typeface="Arial" panose="020B0604020202020204" pitchFamily="34" charset="0"/>
        <a:ea typeface="SimSun" panose="02010600030101010101" pitchFamily="2" charset="-122"/>
        <a:cs typeface="+mn-cs"/>
      </a:defRPr>
    </a:lvl5pPr>
    <a:lvl6pPr marL="2286000" algn="l" defTabSz="914400" rtl="0" eaLnBrk="1" latinLnBrk="0" hangingPunct="1">
      <a:defRPr sz="2000" kern="1200">
        <a:solidFill>
          <a:schemeClr val="bg1"/>
        </a:solidFill>
        <a:latin typeface="Arial" panose="020B0604020202020204" pitchFamily="34" charset="0"/>
        <a:ea typeface="SimSun" panose="02010600030101010101" pitchFamily="2" charset="-122"/>
        <a:cs typeface="+mn-cs"/>
      </a:defRPr>
    </a:lvl6pPr>
    <a:lvl7pPr marL="2743200" algn="l" defTabSz="914400" rtl="0" eaLnBrk="1" latinLnBrk="0" hangingPunct="1">
      <a:defRPr sz="2000" kern="1200">
        <a:solidFill>
          <a:schemeClr val="bg1"/>
        </a:solidFill>
        <a:latin typeface="Arial" panose="020B0604020202020204" pitchFamily="34" charset="0"/>
        <a:ea typeface="SimSun" panose="02010600030101010101" pitchFamily="2" charset="-122"/>
        <a:cs typeface="+mn-cs"/>
      </a:defRPr>
    </a:lvl7pPr>
    <a:lvl8pPr marL="3200400" algn="l" defTabSz="914400" rtl="0" eaLnBrk="1" latinLnBrk="0" hangingPunct="1">
      <a:defRPr sz="2000" kern="1200">
        <a:solidFill>
          <a:schemeClr val="bg1"/>
        </a:solidFill>
        <a:latin typeface="Arial" panose="020B0604020202020204" pitchFamily="34" charset="0"/>
        <a:ea typeface="SimSun" panose="02010600030101010101" pitchFamily="2" charset="-122"/>
        <a:cs typeface="+mn-cs"/>
      </a:defRPr>
    </a:lvl8pPr>
    <a:lvl9pPr marL="3657600" algn="l" defTabSz="914400" rtl="0" eaLnBrk="1" latinLnBrk="0" hangingPunct="1">
      <a:defRPr sz="2000" kern="1200">
        <a:solidFill>
          <a:schemeClr val="bg1"/>
        </a:solidFill>
        <a:latin typeface="Arial" panose="020B060402020202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66FF66"/>
    <a:srgbClr val="33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4" d="100"/>
          <a:sy n="114" d="100"/>
        </p:scale>
        <p:origin x="1368" y="108"/>
      </p:cViewPr>
      <p:guideLst>
        <p:guide orient="horz" pos="2160"/>
        <p:guide pos="288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5842DBB-9FC3-45DB-8E27-B10FB1804534}" type="doc">
      <dgm:prSet loTypeId="urn:microsoft.com/office/officeart/2005/8/layout/chevron1" loCatId="process" qsTypeId="urn:microsoft.com/office/officeart/2005/8/quickstyle/simple1" qsCatId="simple" csTypeId="urn:microsoft.com/office/officeart/2005/8/colors/accent1_2" csCatId="accent1" phldr="1"/>
      <dgm:spPr/>
    </dgm:pt>
    <dgm:pt modelId="{C970CDE3-B7FA-47C4-87FD-B548E294FCA8}">
      <dgm:prSet phldrT="[テキスト]" custT="1"/>
      <dgm:spPr>
        <a:solidFill>
          <a:srgbClr val="0070C0"/>
        </a:solidFill>
      </dgm:spPr>
      <dgm:t>
        <a:bodyPr/>
        <a:lstStyle/>
        <a:p>
          <a:r>
            <a:rPr kumimoji="1" lang="zh-CN" altLang="en-US" sz="3200" dirty="0">
              <a:latin typeface="Microsoft YaHei" panose="020B0503020204020204" pitchFamily="34" charset="-122"/>
              <a:ea typeface="Microsoft YaHei" panose="020B0503020204020204" pitchFamily="34" charset="-122"/>
              <a:cs typeface="Meiryo UI" panose="020B0604030504040204" pitchFamily="50" charset="-128"/>
            </a:rPr>
            <a:t>行人检测</a:t>
          </a:r>
          <a:endParaRPr kumimoji="1" lang="ja-JP" altLang="en-US" sz="3200" dirty="0">
            <a:latin typeface="Microsoft YaHei" panose="020B0503020204020204" pitchFamily="34" charset="-122"/>
            <a:ea typeface="Microsoft YaHei" panose="020B0503020204020204" pitchFamily="34" charset="-122"/>
            <a:cs typeface="Meiryo UI" panose="020B0604030504040204" pitchFamily="50" charset="-128"/>
          </a:endParaRPr>
        </a:p>
      </dgm:t>
    </dgm:pt>
    <dgm:pt modelId="{6A60F287-CF19-47BD-8F31-17ECA8C6C83D}" type="parTrans" cxnId="{155F2790-FD40-4573-902F-1C73B784974C}">
      <dgm:prSet/>
      <dgm:spPr/>
      <dgm:t>
        <a:bodyPr/>
        <a:lstStyle/>
        <a:p>
          <a:endParaRPr kumimoji="1" lang="ja-JP" altLang="en-US" sz="1200"/>
        </a:p>
      </dgm:t>
    </dgm:pt>
    <dgm:pt modelId="{E18C8CE0-C833-4E7E-BB5D-D5EBC8A29A87}" type="sibTrans" cxnId="{155F2790-FD40-4573-902F-1C73B784974C}">
      <dgm:prSet/>
      <dgm:spPr/>
      <dgm:t>
        <a:bodyPr/>
        <a:lstStyle/>
        <a:p>
          <a:endParaRPr kumimoji="1" lang="ja-JP" altLang="en-US" sz="1200"/>
        </a:p>
      </dgm:t>
    </dgm:pt>
    <dgm:pt modelId="{CB37B708-F3D1-4955-B46D-BEF85CC576ED}">
      <dgm:prSet phldrT="[テキスト]" custT="1"/>
      <dgm:spPr>
        <a:solidFill>
          <a:srgbClr val="7030A0"/>
        </a:solidFill>
      </dgm:spPr>
      <dgm:t>
        <a:bodyPr/>
        <a:lstStyle/>
        <a:p>
          <a:r>
            <a:rPr kumimoji="1" lang="zh-CN" altLang="en-US" sz="3600" dirty="0">
              <a:solidFill>
                <a:schemeClr val="bg1"/>
              </a:solidFill>
              <a:latin typeface="Microsoft YaHei" panose="020B0503020204020204" pitchFamily="34" charset="-122"/>
              <a:ea typeface="Microsoft YaHei" panose="020B0503020204020204" pitchFamily="34" charset="-122"/>
            </a:rPr>
            <a:t>重识别</a:t>
          </a:r>
          <a:endParaRPr kumimoji="1" lang="ja-JP" altLang="en-US" sz="3600" dirty="0">
            <a:solidFill>
              <a:schemeClr val="bg1"/>
            </a:solidFill>
            <a:latin typeface="Microsoft YaHei" panose="020B0503020204020204" pitchFamily="34" charset="-122"/>
            <a:ea typeface="Microsoft YaHei" panose="020B0503020204020204" pitchFamily="34" charset="-122"/>
          </a:endParaRPr>
        </a:p>
      </dgm:t>
    </dgm:pt>
    <dgm:pt modelId="{72B53B76-CCFA-4921-8AD1-792F2C1D8243}" type="parTrans" cxnId="{56CA0FB1-277C-4192-A4AB-50E5FAEF7361}">
      <dgm:prSet/>
      <dgm:spPr/>
      <dgm:t>
        <a:bodyPr/>
        <a:lstStyle/>
        <a:p>
          <a:endParaRPr kumimoji="1" lang="ja-JP" altLang="en-US" sz="1200"/>
        </a:p>
      </dgm:t>
    </dgm:pt>
    <dgm:pt modelId="{0D254E4E-5707-404F-A1C1-90A4FBC02F20}" type="sibTrans" cxnId="{56CA0FB1-277C-4192-A4AB-50E5FAEF7361}">
      <dgm:prSet/>
      <dgm:spPr/>
      <dgm:t>
        <a:bodyPr/>
        <a:lstStyle/>
        <a:p>
          <a:endParaRPr kumimoji="1" lang="ja-JP" altLang="en-US" sz="1200"/>
        </a:p>
      </dgm:t>
    </dgm:pt>
    <dgm:pt modelId="{C1BE76F3-2071-45E3-86D9-42DC29BECBF9}">
      <dgm:prSet phldrT="[テキスト]" custT="1"/>
      <dgm:spPr>
        <a:solidFill>
          <a:schemeClr val="accent1">
            <a:lumMod val="60000"/>
            <a:lumOff val="40000"/>
          </a:schemeClr>
        </a:solidFill>
      </dgm:spPr>
      <dgm:t>
        <a:bodyPr/>
        <a:lstStyle/>
        <a:p>
          <a:r>
            <a:rPr kumimoji="1" lang="zh-CN" altLang="en-US" sz="3200" dirty="0">
              <a:latin typeface="Microsoft YaHei" panose="020B0503020204020204" pitchFamily="34" charset="-122"/>
              <a:ea typeface="Microsoft YaHei" panose="020B0503020204020204" pitchFamily="34" charset="-122"/>
              <a:cs typeface="Meiryo UI" panose="020B0604030504040204" pitchFamily="50" charset="-128"/>
            </a:rPr>
            <a:t>特征提取</a:t>
          </a:r>
          <a:endParaRPr kumimoji="1" lang="ja-JP" altLang="en-US" sz="3200" dirty="0">
            <a:latin typeface="Microsoft YaHei" panose="020B0503020204020204" pitchFamily="34" charset="-122"/>
            <a:ea typeface="Microsoft YaHei" panose="020B0503020204020204" pitchFamily="34" charset="-122"/>
            <a:cs typeface="Meiryo UI" panose="020B0604030504040204" pitchFamily="50" charset="-128"/>
          </a:endParaRPr>
        </a:p>
      </dgm:t>
    </dgm:pt>
    <dgm:pt modelId="{5542C586-8310-4429-9996-8DEFE257399C}" type="parTrans" cxnId="{9C227FD1-BDEE-4A6C-A2EF-5D398F11FFCA}">
      <dgm:prSet/>
      <dgm:spPr/>
      <dgm:t>
        <a:bodyPr/>
        <a:lstStyle/>
        <a:p>
          <a:endParaRPr kumimoji="1" lang="ja-JP" altLang="en-US"/>
        </a:p>
      </dgm:t>
    </dgm:pt>
    <dgm:pt modelId="{1AEE9588-FEE6-40A2-A3BE-759FE89EEFBA}" type="sibTrans" cxnId="{9C227FD1-BDEE-4A6C-A2EF-5D398F11FFCA}">
      <dgm:prSet/>
      <dgm:spPr/>
      <dgm:t>
        <a:bodyPr/>
        <a:lstStyle/>
        <a:p>
          <a:endParaRPr kumimoji="1" lang="ja-JP" altLang="en-US"/>
        </a:p>
      </dgm:t>
    </dgm:pt>
    <dgm:pt modelId="{BA03A47D-435F-4C50-9694-FF1310AEE396}" type="pres">
      <dgm:prSet presAssocID="{F5842DBB-9FC3-45DB-8E27-B10FB1804534}" presName="Name0" presStyleCnt="0">
        <dgm:presLayoutVars>
          <dgm:dir/>
          <dgm:animLvl val="lvl"/>
          <dgm:resizeHandles val="exact"/>
        </dgm:presLayoutVars>
      </dgm:prSet>
      <dgm:spPr/>
    </dgm:pt>
    <dgm:pt modelId="{09927B6E-7953-4796-A7AC-60D5026947E3}" type="pres">
      <dgm:prSet presAssocID="{C970CDE3-B7FA-47C4-87FD-B548E294FCA8}" presName="parTxOnly" presStyleLbl="node1" presStyleIdx="0" presStyleCnt="3" custScaleX="37263" custLinFactNeighborX="-49922" custLinFactNeighborY="788">
        <dgm:presLayoutVars>
          <dgm:chMax val="0"/>
          <dgm:chPref val="0"/>
          <dgm:bulletEnabled val="1"/>
        </dgm:presLayoutVars>
      </dgm:prSet>
      <dgm:spPr/>
      <dgm:t>
        <a:bodyPr/>
        <a:lstStyle/>
        <a:p>
          <a:endParaRPr kumimoji="1" lang="ja-JP" altLang="en-US"/>
        </a:p>
      </dgm:t>
    </dgm:pt>
    <dgm:pt modelId="{E18C42C2-9268-41EB-9042-149F826C0983}" type="pres">
      <dgm:prSet presAssocID="{E18C8CE0-C833-4E7E-BB5D-D5EBC8A29A87}" presName="parTxOnlySpace" presStyleCnt="0"/>
      <dgm:spPr/>
    </dgm:pt>
    <dgm:pt modelId="{29F5711C-4D92-4566-9685-7851E1115EAB}" type="pres">
      <dgm:prSet presAssocID="{C1BE76F3-2071-45E3-86D9-42DC29BECBF9}" presName="parTxOnly" presStyleLbl="node1" presStyleIdx="1" presStyleCnt="3" custScaleX="35540" custLinFactNeighborX="-538" custLinFactNeighborY="2583">
        <dgm:presLayoutVars>
          <dgm:chMax val="0"/>
          <dgm:chPref val="0"/>
          <dgm:bulletEnabled val="1"/>
        </dgm:presLayoutVars>
      </dgm:prSet>
      <dgm:spPr/>
      <dgm:t>
        <a:bodyPr/>
        <a:lstStyle/>
        <a:p>
          <a:endParaRPr kumimoji="1" lang="ja-JP" altLang="en-US"/>
        </a:p>
      </dgm:t>
    </dgm:pt>
    <dgm:pt modelId="{E59825FE-788A-4EB2-BAE2-545FF6357F92}" type="pres">
      <dgm:prSet presAssocID="{1AEE9588-FEE6-40A2-A3BE-759FE89EEFBA}" presName="parTxOnlySpace" presStyleCnt="0"/>
      <dgm:spPr/>
    </dgm:pt>
    <dgm:pt modelId="{C4A9D1F6-A629-4B2A-933B-A8623DF13594}" type="pres">
      <dgm:prSet presAssocID="{CB37B708-F3D1-4955-B46D-BEF85CC576ED}" presName="parTxOnly" presStyleLbl="node1" presStyleIdx="2" presStyleCnt="3" custScaleX="40030" custLinFactNeighborX="37794" custLinFactNeighborY="-3864">
        <dgm:presLayoutVars>
          <dgm:chMax val="0"/>
          <dgm:chPref val="0"/>
          <dgm:bulletEnabled val="1"/>
        </dgm:presLayoutVars>
      </dgm:prSet>
      <dgm:spPr/>
      <dgm:t>
        <a:bodyPr/>
        <a:lstStyle/>
        <a:p>
          <a:endParaRPr kumimoji="1" lang="ja-JP" altLang="en-US"/>
        </a:p>
      </dgm:t>
    </dgm:pt>
  </dgm:ptLst>
  <dgm:cxnLst>
    <dgm:cxn modelId="{9C227FD1-BDEE-4A6C-A2EF-5D398F11FFCA}" srcId="{F5842DBB-9FC3-45DB-8E27-B10FB1804534}" destId="{C1BE76F3-2071-45E3-86D9-42DC29BECBF9}" srcOrd="1" destOrd="0" parTransId="{5542C586-8310-4429-9996-8DEFE257399C}" sibTransId="{1AEE9588-FEE6-40A2-A3BE-759FE89EEFBA}"/>
    <dgm:cxn modelId="{155F2790-FD40-4573-902F-1C73B784974C}" srcId="{F5842DBB-9FC3-45DB-8E27-B10FB1804534}" destId="{C970CDE3-B7FA-47C4-87FD-B548E294FCA8}" srcOrd="0" destOrd="0" parTransId="{6A60F287-CF19-47BD-8F31-17ECA8C6C83D}" sibTransId="{E18C8CE0-C833-4E7E-BB5D-D5EBC8A29A87}"/>
    <dgm:cxn modelId="{72162AF0-D1CC-F14A-AA24-F8DD010C18CF}" type="presOf" srcId="{C1BE76F3-2071-45E3-86D9-42DC29BECBF9}" destId="{29F5711C-4D92-4566-9685-7851E1115EAB}" srcOrd="0" destOrd="0" presId="urn:microsoft.com/office/officeart/2005/8/layout/chevron1"/>
    <dgm:cxn modelId="{49F7E249-69D1-D245-ACA3-AE7B341380DB}" type="presOf" srcId="{F5842DBB-9FC3-45DB-8E27-B10FB1804534}" destId="{BA03A47D-435F-4C50-9694-FF1310AEE396}" srcOrd="0" destOrd="0" presId="urn:microsoft.com/office/officeart/2005/8/layout/chevron1"/>
    <dgm:cxn modelId="{2C63CC44-6FB5-034B-8E57-C601B37EF726}" type="presOf" srcId="{CB37B708-F3D1-4955-B46D-BEF85CC576ED}" destId="{C4A9D1F6-A629-4B2A-933B-A8623DF13594}" srcOrd="0" destOrd="0" presId="urn:microsoft.com/office/officeart/2005/8/layout/chevron1"/>
    <dgm:cxn modelId="{F888CB30-7B79-5842-87D0-19A1C9F4826F}" type="presOf" srcId="{C970CDE3-B7FA-47C4-87FD-B548E294FCA8}" destId="{09927B6E-7953-4796-A7AC-60D5026947E3}" srcOrd="0" destOrd="0" presId="urn:microsoft.com/office/officeart/2005/8/layout/chevron1"/>
    <dgm:cxn modelId="{56CA0FB1-277C-4192-A4AB-50E5FAEF7361}" srcId="{F5842DBB-9FC3-45DB-8E27-B10FB1804534}" destId="{CB37B708-F3D1-4955-B46D-BEF85CC576ED}" srcOrd="2" destOrd="0" parTransId="{72B53B76-CCFA-4921-8AD1-792F2C1D8243}" sibTransId="{0D254E4E-5707-404F-A1C1-90A4FBC02F20}"/>
    <dgm:cxn modelId="{D177FA40-A863-9A47-AE8F-E5A1C144C398}" type="presParOf" srcId="{BA03A47D-435F-4C50-9694-FF1310AEE396}" destId="{09927B6E-7953-4796-A7AC-60D5026947E3}" srcOrd="0" destOrd="0" presId="urn:microsoft.com/office/officeart/2005/8/layout/chevron1"/>
    <dgm:cxn modelId="{7ADE950F-1FF1-4446-97C9-0B74CD174B1C}" type="presParOf" srcId="{BA03A47D-435F-4C50-9694-FF1310AEE396}" destId="{E18C42C2-9268-41EB-9042-149F826C0983}" srcOrd="1" destOrd="0" presId="urn:microsoft.com/office/officeart/2005/8/layout/chevron1"/>
    <dgm:cxn modelId="{892A698C-0301-E44B-8613-4EAFA542F3B8}" type="presParOf" srcId="{BA03A47D-435F-4C50-9694-FF1310AEE396}" destId="{29F5711C-4D92-4566-9685-7851E1115EAB}" srcOrd="2" destOrd="0" presId="urn:microsoft.com/office/officeart/2005/8/layout/chevron1"/>
    <dgm:cxn modelId="{F997D9DB-3BB0-C14B-BAA0-36D958DD8894}" type="presParOf" srcId="{BA03A47D-435F-4C50-9694-FF1310AEE396}" destId="{E59825FE-788A-4EB2-BAE2-545FF6357F92}" srcOrd="3" destOrd="0" presId="urn:microsoft.com/office/officeart/2005/8/layout/chevron1"/>
    <dgm:cxn modelId="{1CAB0AC8-738E-E642-B632-82193B2DD9A9}" type="presParOf" srcId="{BA03A47D-435F-4C50-9694-FF1310AEE396}" destId="{C4A9D1F6-A629-4B2A-933B-A8623DF13594}" srcOrd="4"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927B6E-7953-4796-A7AC-60D5026947E3}">
      <dsp:nvSpPr>
        <dsp:cNvPr id="0" name=""/>
        <dsp:cNvSpPr/>
      </dsp:nvSpPr>
      <dsp:spPr>
        <a:xfrm>
          <a:off x="0" y="0"/>
          <a:ext cx="3197281" cy="1116969"/>
        </a:xfrm>
        <a:prstGeom prst="chevron">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42672" rIns="42672" bIns="42672" numCol="1" spcCol="1270" anchor="ctr" anchorCtr="0">
          <a:noAutofit/>
        </a:bodyPr>
        <a:lstStyle/>
        <a:p>
          <a:pPr lvl="0" algn="ctr" defTabSz="1422400">
            <a:lnSpc>
              <a:spcPct val="90000"/>
            </a:lnSpc>
            <a:spcBef>
              <a:spcPct val="0"/>
            </a:spcBef>
            <a:spcAft>
              <a:spcPct val="35000"/>
            </a:spcAft>
          </a:pPr>
          <a:r>
            <a:rPr kumimoji="1" lang="zh-CN" altLang="en-US" sz="3200" kern="1200" dirty="0">
              <a:latin typeface="Microsoft YaHei" panose="020B0503020204020204" pitchFamily="34" charset="-122"/>
              <a:ea typeface="Microsoft YaHei" panose="020B0503020204020204" pitchFamily="34" charset="-122"/>
              <a:cs typeface="Meiryo UI" panose="020B0604030504040204" pitchFamily="50" charset="-128"/>
            </a:rPr>
            <a:t>行人检测</a:t>
          </a:r>
          <a:endParaRPr kumimoji="1" lang="ja-JP" altLang="en-US" sz="3200" kern="1200" dirty="0">
            <a:latin typeface="Microsoft YaHei" panose="020B0503020204020204" pitchFamily="34" charset="-122"/>
            <a:ea typeface="Microsoft YaHei" panose="020B0503020204020204" pitchFamily="34" charset="-122"/>
            <a:cs typeface="Meiryo UI" panose="020B0604030504040204" pitchFamily="50" charset="-128"/>
          </a:endParaRPr>
        </a:p>
      </dsp:txBody>
      <dsp:txXfrm>
        <a:off x="558485" y="0"/>
        <a:ext cx="2080312" cy="1116969"/>
      </dsp:txXfrm>
    </dsp:sp>
    <dsp:sp modelId="{29F5711C-4D92-4566-9685-7851E1115EAB}">
      <dsp:nvSpPr>
        <dsp:cNvPr id="0" name=""/>
        <dsp:cNvSpPr/>
      </dsp:nvSpPr>
      <dsp:spPr>
        <a:xfrm>
          <a:off x="2646303" y="0"/>
          <a:ext cx="3049442" cy="1116969"/>
        </a:xfrm>
        <a:prstGeom prst="chevron">
          <a:avLst/>
        </a:prstGeom>
        <a:solidFill>
          <a:schemeClr val="accent1">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42672" rIns="42672" bIns="42672" numCol="1" spcCol="1270" anchor="ctr" anchorCtr="0">
          <a:noAutofit/>
        </a:bodyPr>
        <a:lstStyle/>
        <a:p>
          <a:pPr lvl="0" algn="ctr" defTabSz="1422400">
            <a:lnSpc>
              <a:spcPct val="90000"/>
            </a:lnSpc>
            <a:spcBef>
              <a:spcPct val="0"/>
            </a:spcBef>
            <a:spcAft>
              <a:spcPct val="35000"/>
            </a:spcAft>
          </a:pPr>
          <a:r>
            <a:rPr kumimoji="1" lang="zh-CN" altLang="en-US" sz="3200" kern="1200" dirty="0">
              <a:latin typeface="Microsoft YaHei" panose="020B0503020204020204" pitchFamily="34" charset="-122"/>
              <a:ea typeface="Microsoft YaHei" panose="020B0503020204020204" pitchFamily="34" charset="-122"/>
              <a:cs typeface="Meiryo UI" panose="020B0604030504040204" pitchFamily="50" charset="-128"/>
            </a:rPr>
            <a:t>特征提取</a:t>
          </a:r>
          <a:endParaRPr kumimoji="1" lang="ja-JP" altLang="en-US" sz="3200" kern="1200" dirty="0">
            <a:latin typeface="Microsoft YaHei" panose="020B0503020204020204" pitchFamily="34" charset="-122"/>
            <a:ea typeface="Microsoft YaHei" panose="020B0503020204020204" pitchFamily="34" charset="-122"/>
            <a:cs typeface="Meiryo UI" panose="020B0604030504040204" pitchFamily="50" charset="-128"/>
          </a:endParaRPr>
        </a:p>
      </dsp:txBody>
      <dsp:txXfrm>
        <a:off x="3204788" y="0"/>
        <a:ext cx="1932473" cy="1116969"/>
      </dsp:txXfrm>
    </dsp:sp>
    <dsp:sp modelId="{C4A9D1F6-A629-4B2A-933B-A8623DF13594}">
      <dsp:nvSpPr>
        <dsp:cNvPr id="0" name=""/>
        <dsp:cNvSpPr/>
      </dsp:nvSpPr>
      <dsp:spPr>
        <a:xfrm>
          <a:off x="5153999" y="0"/>
          <a:ext cx="3434698" cy="1116969"/>
        </a:xfrm>
        <a:prstGeom prst="chevron">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48006" rIns="48006" bIns="48006" numCol="1" spcCol="1270" anchor="ctr" anchorCtr="0">
          <a:noAutofit/>
        </a:bodyPr>
        <a:lstStyle/>
        <a:p>
          <a:pPr lvl="0" algn="ctr" defTabSz="1600200">
            <a:lnSpc>
              <a:spcPct val="90000"/>
            </a:lnSpc>
            <a:spcBef>
              <a:spcPct val="0"/>
            </a:spcBef>
            <a:spcAft>
              <a:spcPct val="35000"/>
            </a:spcAft>
          </a:pPr>
          <a:r>
            <a:rPr kumimoji="1" lang="zh-CN" altLang="en-US" sz="3600" kern="1200" dirty="0">
              <a:solidFill>
                <a:schemeClr val="bg1"/>
              </a:solidFill>
              <a:latin typeface="Microsoft YaHei" panose="020B0503020204020204" pitchFamily="34" charset="-122"/>
              <a:ea typeface="Microsoft YaHei" panose="020B0503020204020204" pitchFamily="34" charset="-122"/>
            </a:rPr>
            <a:t>重识别</a:t>
          </a:r>
          <a:endParaRPr kumimoji="1" lang="ja-JP" altLang="en-US" sz="3600" kern="1200" dirty="0">
            <a:solidFill>
              <a:schemeClr val="bg1"/>
            </a:solidFill>
            <a:latin typeface="Microsoft YaHei" panose="020B0503020204020204" pitchFamily="34" charset="-122"/>
            <a:ea typeface="Microsoft YaHei" panose="020B0503020204020204" pitchFamily="34" charset="-122"/>
          </a:endParaRPr>
        </a:p>
      </dsp:txBody>
      <dsp:txXfrm>
        <a:off x="5712484" y="0"/>
        <a:ext cx="2317729" cy="1116969"/>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AutoShape 1">
            <a:extLst>
              <a:ext uri="{FF2B5EF4-FFF2-40B4-BE49-F238E27FC236}">
                <a16:creationId xmlns:a16="http://schemas.microsoft.com/office/drawing/2014/main" id="{A39ADCA6-C3A2-4648-8288-31EAE19BC2B2}"/>
              </a:ext>
            </a:extLst>
          </p:cNvPr>
          <p:cNvSpPr>
            <a:spLocks noChangeArrowheads="1"/>
          </p:cNvSpPr>
          <p:nvPr/>
        </p:nvSpPr>
        <p:spPr bwMode="auto">
          <a:xfrm>
            <a:off x="0" y="0"/>
            <a:ext cx="6804025" cy="9939338"/>
          </a:xfrm>
          <a:prstGeom prst="roundRect">
            <a:avLst>
              <a:gd name="adj" fmla="val 23"/>
            </a:avLst>
          </a:prstGeom>
          <a:solidFill>
            <a:srgbClr val="FFFFFF"/>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4099" name="AutoShape 2">
            <a:extLst>
              <a:ext uri="{FF2B5EF4-FFF2-40B4-BE49-F238E27FC236}">
                <a16:creationId xmlns:a16="http://schemas.microsoft.com/office/drawing/2014/main" id="{4A1AB265-BE4B-48C2-AAB1-45AC4E7734BC}"/>
              </a:ext>
            </a:extLst>
          </p:cNvPr>
          <p:cNvSpPr>
            <a:spLocks noChangeArrowheads="1"/>
          </p:cNvSpPr>
          <p:nvPr/>
        </p:nvSpPr>
        <p:spPr bwMode="auto">
          <a:xfrm>
            <a:off x="0" y="0"/>
            <a:ext cx="6804025" cy="9939338"/>
          </a:xfrm>
          <a:prstGeom prst="roundRect">
            <a:avLst>
              <a:gd name="adj" fmla="val 23"/>
            </a:avLst>
          </a:prstGeom>
          <a:solidFill>
            <a:srgbClr val="FFFFFF"/>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4100" name="AutoShape 3">
            <a:extLst>
              <a:ext uri="{FF2B5EF4-FFF2-40B4-BE49-F238E27FC236}">
                <a16:creationId xmlns:a16="http://schemas.microsoft.com/office/drawing/2014/main" id="{A62DF030-011C-4614-B7CC-4A5E13FA957D}"/>
              </a:ext>
            </a:extLst>
          </p:cNvPr>
          <p:cNvSpPr>
            <a:spLocks noChangeArrowheads="1"/>
          </p:cNvSpPr>
          <p:nvPr/>
        </p:nvSpPr>
        <p:spPr bwMode="auto">
          <a:xfrm>
            <a:off x="0" y="0"/>
            <a:ext cx="6804025" cy="9939338"/>
          </a:xfrm>
          <a:prstGeom prst="roundRect">
            <a:avLst>
              <a:gd name="adj" fmla="val 23"/>
            </a:avLst>
          </a:prstGeom>
          <a:solidFill>
            <a:srgbClr val="FFFFFF"/>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4101" name="AutoShape 4">
            <a:extLst>
              <a:ext uri="{FF2B5EF4-FFF2-40B4-BE49-F238E27FC236}">
                <a16:creationId xmlns:a16="http://schemas.microsoft.com/office/drawing/2014/main" id="{33D4DB3C-4266-4F0F-B239-59C913EA0DB0}"/>
              </a:ext>
            </a:extLst>
          </p:cNvPr>
          <p:cNvSpPr>
            <a:spLocks noChangeArrowheads="1"/>
          </p:cNvSpPr>
          <p:nvPr/>
        </p:nvSpPr>
        <p:spPr bwMode="auto">
          <a:xfrm>
            <a:off x="0" y="0"/>
            <a:ext cx="6804025" cy="9939338"/>
          </a:xfrm>
          <a:prstGeom prst="roundRect">
            <a:avLst>
              <a:gd name="adj" fmla="val 23"/>
            </a:avLst>
          </a:prstGeom>
          <a:solidFill>
            <a:srgbClr val="FFFFFF"/>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4102" name="AutoShape 5">
            <a:extLst>
              <a:ext uri="{FF2B5EF4-FFF2-40B4-BE49-F238E27FC236}">
                <a16:creationId xmlns:a16="http://schemas.microsoft.com/office/drawing/2014/main" id="{75AFC5E5-A32E-48E2-9E17-1C65213B78FD}"/>
              </a:ext>
            </a:extLst>
          </p:cNvPr>
          <p:cNvSpPr>
            <a:spLocks noChangeArrowheads="1"/>
          </p:cNvSpPr>
          <p:nvPr/>
        </p:nvSpPr>
        <p:spPr bwMode="auto">
          <a:xfrm>
            <a:off x="0" y="0"/>
            <a:ext cx="6804025" cy="9939338"/>
          </a:xfrm>
          <a:prstGeom prst="roundRect">
            <a:avLst>
              <a:gd name="adj" fmla="val 23"/>
            </a:avLst>
          </a:prstGeom>
          <a:solidFill>
            <a:srgbClr val="FFFFFF"/>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4103" name="AutoShape 6">
            <a:extLst>
              <a:ext uri="{FF2B5EF4-FFF2-40B4-BE49-F238E27FC236}">
                <a16:creationId xmlns:a16="http://schemas.microsoft.com/office/drawing/2014/main" id="{A823789C-503B-4259-ADF8-9ABB06209544}"/>
              </a:ext>
            </a:extLst>
          </p:cNvPr>
          <p:cNvSpPr>
            <a:spLocks noChangeArrowheads="1"/>
          </p:cNvSpPr>
          <p:nvPr/>
        </p:nvSpPr>
        <p:spPr bwMode="auto">
          <a:xfrm>
            <a:off x="0" y="0"/>
            <a:ext cx="6804025" cy="9939338"/>
          </a:xfrm>
          <a:prstGeom prst="roundRect">
            <a:avLst>
              <a:gd name="adj" fmla="val 23"/>
            </a:avLst>
          </a:prstGeom>
          <a:solidFill>
            <a:srgbClr val="FFFFFF"/>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4104" name="AutoShape 7">
            <a:extLst>
              <a:ext uri="{FF2B5EF4-FFF2-40B4-BE49-F238E27FC236}">
                <a16:creationId xmlns:a16="http://schemas.microsoft.com/office/drawing/2014/main" id="{801DDDDA-CEDD-46DB-99DD-7AD535B92199}"/>
              </a:ext>
            </a:extLst>
          </p:cNvPr>
          <p:cNvSpPr>
            <a:spLocks noChangeArrowheads="1"/>
          </p:cNvSpPr>
          <p:nvPr/>
        </p:nvSpPr>
        <p:spPr bwMode="auto">
          <a:xfrm>
            <a:off x="0" y="0"/>
            <a:ext cx="6804025" cy="9939338"/>
          </a:xfrm>
          <a:prstGeom prst="roundRect">
            <a:avLst>
              <a:gd name="adj" fmla="val 23"/>
            </a:avLst>
          </a:prstGeom>
          <a:solidFill>
            <a:srgbClr val="FFFFFF"/>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4105" name="Text Box 8">
            <a:extLst>
              <a:ext uri="{FF2B5EF4-FFF2-40B4-BE49-F238E27FC236}">
                <a16:creationId xmlns:a16="http://schemas.microsoft.com/office/drawing/2014/main" id="{DD509BF7-3F60-49C2-9C12-A0516D8A59C7}"/>
              </a:ext>
            </a:extLst>
          </p:cNvPr>
          <p:cNvSpPr txBox="1">
            <a:spLocks noChangeArrowheads="1"/>
          </p:cNvSpPr>
          <p:nvPr/>
        </p:nvSpPr>
        <p:spPr bwMode="auto">
          <a:xfrm>
            <a:off x="3856038" y="0"/>
            <a:ext cx="2949575" cy="49688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4106" name="Text Box 9">
            <a:extLst>
              <a:ext uri="{FF2B5EF4-FFF2-40B4-BE49-F238E27FC236}">
                <a16:creationId xmlns:a16="http://schemas.microsoft.com/office/drawing/2014/main" id="{D27C41C3-57AE-469B-BA04-81E8A98EAC1E}"/>
              </a:ext>
            </a:extLst>
          </p:cNvPr>
          <p:cNvSpPr txBox="1">
            <a:spLocks noChangeArrowheads="1"/>
          </p:cNvSpPr>
          <p:nvPr/>
        </p:nvSpPr>
        <p:spPr bwMode="auto">
          <a:xfrm>
            <a:off x="0" y="0"/>
            <a:ext cx="2949575" cy="49688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4107" name="Rectangle 10">
            <a:extLst>
              <a:ext uri="{FF2B5EF4-FFF2-40B4-BE49-F238E27FC236}">
                <a16:creationId xmlns:a16="http://schemas.microsoft.com/office/drawing/2014/main" id="{39550E67-7895-45A6-B73A-3230F01B4185}"/>
              </a:ext>
            </a:extLst>
          </p:cNvPr>
          <p:cNvSpPr>
            <a:spLocks noGrp="1" noRot="1" noChangeAspect="1" noChangeArrowheads="1"/>
          </p:cNvSpPr>
          <p:nvPr>
            <p:ph type="sldImg"/>
          </p:nvPr>
        </p:nvSpPr>
        <p:spPr bwMode="auto">
          <a:xfrm>
            <a:off x="917575" y="744538"/>
            <a:ext cx="4960938" cy="3717925"/>
          </a:xfrm>
          <a:prstGeom prst="rect">
            <a:avLst/>
          </a:prstGeom>
          <a:noFill/>
          <a:ln w="9360" cap="sq">
            <a:solidFill>
              <a:srgbClr val="00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sp>
      <p:sp>
        <p:nvSpPr>
          <p:cNvPr id="2" name="Rectangle 11">
            <a:extLst>
              <a:ext uri="{FF2B5EF4-FFF2-40B4-BE49-F238E27FC236}">
                <a16:creationId xmlns:a16="http://schemas.microsoft.com/office/drawing/2014/main" id="{19F1A6C3-70B8-4A6E-949F-701DCDFA05DA}"/>
              </a:ext>
            </a:extLst>
          </p:cNvPr>
          <p:cNvSpPr>
            <a:spLocks noGrp="1" noChangeArrowheads="1"/>
          </p:cNvSpPr>
          <p:nvPr>
            <p:ph type="body"/>
          </p:nvPr>
        </p:nvSpPr>
        <p:spPr bwMode="auto">
          <a:xfrm>
            <a:off x="679450" y="4721225"/>
            <a:ext cx="5435600" cy="44624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160" tIns="46080" rIns="92160" bIns="46080" numCol="1" anchor="t" anchorCtr="0" compatLnSpc="1">
            <a:prstTxWarp prst="textNoShape">
              <a:avLst/>
            </a:prstTxWarp>
          </a:bodyPr>
          <a:lstStyle/>
          <a:p>
            <a:pPr lvl="0"/>
            <a:endParaRPr lang="ja-JP" altLang="en-US"/>
          </a:p>
        </p:txBody>
      </p:sp>
      <p:sp>
        <p:nvSpPr>
          <p:cNvPr id="5132" name="Rectangle 12">
            <a:extLst>
              <a:ext uri="{FF2B5EF4-FFF2-40B4-BE49-F238E27FC236}">
                <a16:creationId xmlns:a16="http://schemas.microsoft.com/office/drawing/2014/main" id="{43F0140D-5285-4F26-BDE2-BA8B78D982BC}"/>
              </a:ext>
            </a:extLst>
          </p:cNvPr>
          <p:cNvSpPr>
            <a:spLocks noGrp="1" noChangeArrowheads="1"/>
          </p:cNvSpPr>
          <p:nvPr>
            <p:ph type="ftr"/>
          </p:nvPr>
        </p:nvSpPr>
        <p:spPr bwMode="auto">
          <a:xfrm>
            <a:off x="0" y="9440863"/>
            <a:ext cx="2938463" cy="485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160" tIns="46080" rIns="92160" bIns="46080" numCol="1" anchor="b" anchorCtr="0" compatLnSpc="1">
            <a:prstTxWarp prst="textNoShape">
              <a:avLst/>
            </a:prstTxWarp>
          </a:bodyPr>
          <a:lstStyle>
            <a:lvl1pPr eaLnBrk="1" hangingPunct="1">
              <a:buClrTx/>
              <a:buSzPct val="100000"/>
              <a:buFontTx/>
              <a:buNone/>
              <a:tabLst>
                <a:tab pos="449263" algn="l"/>
                <a:tab pos="898525" algn="l"/>
                <a:tab pos="1347788" algn="l"/>
                <a:tab pos="1797050" algn="l"/>
                <a:tab pos="2246313" algn="l"/>
                <a:tab pos="2695575" algn="l"/>
              </a:tabLst>
              <a:defRPr sz="1000">
                <a:solidFill>
                  <a:srgbClr val="000000"/>
                </a:solidFill>
                <a:latin typeface="Times New Roman" panose="02020603050405020304" pitchFamily="18" charset="0"/>
                <a:ea typeface="ＭＳ Ｐゴシック" panose="020B0600070205080204" pitchFamily="50" charset="-128"/>
                <a:cs typeface="+mn-cs"/>
              </a:defRPr>
            </a:lvl1pPr>
          </a:lstStyle>
          <a:p>
            <a:pPr>
              <a:defRPr/>
            </a:pPr>
            <a:r>
              <a:rPr lang="en-US" altLang="ja-JP"/>
              <a:t>Copyright 2010 FUJITSU LIMITED</a:t>
            </a:r>
          </a:p>
        </p:txBody>
      </p:sp>
      <p:sp>
        <p:nvSpPr>
          <p:cNvPr id="5133" name="Rectangle 13">
            <a:extLst>
              <a:ext uri="{FF2B5EF4-FFF2-40B4-BE49-F238E27FC236}">
                <a16:creationId xmlns:a16="http://schemas.microsoft.com/office/drawing/2014/main" id="{779A514B-4E72-4DF5-ABCA-8962F8980301}"/>
              </a:ext>
            </a:extLst>
          </p:cNvPr>
          <p:cNvSpPr>
            <a:spLocks noGrp="1" noChangeArrowheads="1"/>
          </p:cNvSpPr>
          <p:nvPr>
            <p:ph type="sldNum"/>
          </p:nvPr>
        </p:nvSpPr>
        <p:spPr bwMode="auto">
          <a:xfrm>
            <a:off x="3854450" y="9440863"/>
            <a:ext cx="2938463" cy="485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160" tIns="46080" rIns="92160" bIns="46080" numCol="1" anchor="b" anchorCtr="0" compatLnSpc="1">
            <a:prstTxWarp prst="textNoShape">
              <a:avLst/>
            </a:prstTxWarp>
          </a:bodyPr>
          <a:lstStyle>
            <a:lvl1pPr algn="r" eaLnBrk="1" hangingPunct="1">
              <a:buSzPct val="100000"/>
              <a:tabLst>
                <a:tab pos="449263" algn="l"/>
                <a:tab pos="898525" algn="l"/>
                <a:tab pos="1347788" algn="l"/>
                <a:tab pos="1797050" algn="l"/>
                <a:tab pos="2246313" algn="l"/>
                <a:tab pos="2695575" algn="l"/>
              </a:tabLst>
              <a:defRPr sz="1000">
                <a:solidFill>
                  <a:srgbClr val="000000"/>
                </a:solidFill>
                <a:latin typeface="Times New Roman" panose="02020603050405020304" pitchFamily="18" charset="0"/>
                <a:ea typeface="ＭＳ Ｐゴシック" panose="020B0600070205080204" pitchFamily="34" charset="-128"/>
              </a:defRPr>
            </a:lvl1pPr>
          </a:lstStyle>
          <a:p>
            <a:fld id="{4A143BDC-4636-445E-8601-630F0327C258}" type="slidenum">
              <a:rPr lang="en-US" altLang="ja-JP"/>
              <a:pPr/>
              <a:t>‹#›</a:t>
            </a:fld>
            <a:endParaRPr lang="en-US" altLang="ja-JP"/>
          </a:p>
        </p:txBody>
      </p:sp>
      <p:pic>
        <p:nvPicPr>
          <p:cNvPr id="4111" name="Picture 14">
            <a:extLst>
              <a:ext uri="{FF2B5EF4-FFF2-40B4-BE49-F238E27FC236}">
                <a16:creationId xmlns:a16="http://schemas.microsoft.com/office/drawing/2014/main" id="{9B4F305A-9574-459D-83B0-187FE22348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 y="53975"/>
            <a:ext cx="1597025" cy="190500"/>
          </a:xfrm>
          <a:prstGeom prst="rect">
            <a:avLst/>
          </a:prstGeom>
          <a:noFill/>
          <a:ln>
            <a:noFill/>
          </a:ln>
          <a:effectLst/>
          <a:extLst>
            <a:ext uri="{909E8E84-426E-40dd-AFC4-6F175D3DCCD1}">
              <a14:hiddenFill xmlns="" xmlns:a14="http://schemas.microsoft.com/office/drawing/2010/main">
                <a:blipFill dpi="0" rotWithShape="0">
                  <a:blip xmlns:r="http://schemas.openxmlformats.org/officeDocument/2006/relationships"/>
                  <a:srcRect/>
                  <a:stretch>
                    <a:fillRect/>
                  </a:stretch>
                </a:blip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Tree>
  </p:cSld>
  <p:clrMap bg1="lt1" tx1="dk1" bg2="lt2" tx2="dk2" accent1="accent1" accent2="accent2" accent3="accent3" accent4="accent4" accent5="accent5" accent6="accent6" hlink="hlink" folHlink="folHlink"/>
  <p:hf hdr="0" dt="0"/>
  <p:notesStyle>
    <a:lvl1pPr algn="l" defTabSz="449263" rtl="0" eaLnBrk="0" fontAlgn="base" hangingPunct="0">
      <a:spcBef>
        <a:spcPct val="30000"/>
      </a:spcBef>
      <a:spcAft>
        <a:spcPct val="0"/>
      </a:spcAft>
      <a:buClr>
        <a:srgbClr val="000000"/>
      </a:buClr>
      <a:buSzPct val="100000"/>
      <a:buFont typeface="Times New Roman" panose="02020603050405020304" pitchFamily="18" charset="0"/>
      <a:defRPr kumimoji="1" sz="1200" kern="1200">
        <a:solidFill>
          <a:srgbClr val="000000"/>
        </a:solidFill>
        <a:latin typeface="Times New Roman" panose="02020603050405020304" pitchFamily="18" charset="0"/>
        <a:ea typeface="SimSun" panose="02010600030101010101" pitchFamily="2" charset="-122"/>
        <a:cs typeface="+mn-cs"/>
      </a:defRPr>
    </a:lvl1pPr>
    <a:lvl2pPr marL="742950" indent="-285750" algn="l" defTabSz="449263" rtl="0" eaLnBrk="0" fontAlgn="base" hangingPunct="0">
      <a:spcBef>
        <a:spcPct val="30000"/>
      </a:spcBef>
      <a:spcAft>
        <a:spcPct val="0"/>
      </a:spcAft>
      <a:buClr>
        <a:srgbClr val="000000"/>
      </a:buClr>
      <a:buSzPct val="100000"/>
      <a:buFont typeface="Times New Roman" panose="02020603050405020304" pitchFamily="18" charset="0"/>
      <a:defRPr kumimoji="1" sz="1200" kern="1200">
        <a:solidFill>
          <a:srgbClr val="000000"/>
        </a:solidFill>
        <a:latin typeface="Times New Roman" panose="02020603050405020304" pitchFamily="18" charset="0"/>
        <a:ea typeface="SimSun" panose="02010600030101010101" pitchFamily="2" charset="-122"/>
        <a:cs typeface="+mn-cs"/>
      </a:defRPr>
    </a:lvl2pPr>
    <a:lvl3pPr marL="1143000" indent="-228600" algn="l" defTabSz="449263" rtl="0" eaLnBrk="0" fontAlgn="base" hangingPunct="0">
      <a:spcBef>
        <a:spcPct val="30000"/>
      </a:spcBef>
      <a:spcAft>
        <a:spcPct val="0"/>
      </a:spcAft>
      <a:buClr>
        <a:srgbClr val="000000"/>
      </a:buClr>
      <a:buSzPct val="100000"/>
      <a:buFont typeface="Times New Roman" panose="02020603050405020304" pitchFamily="18" charset="0"/>
      <a:defRPr kumimoji="1" sz="1200" kern="1200">
        <a:solidFill>
          <a:srgbClr val="000000"/>
        </a:solidFill>
        <a:latin typeface="Times New Roman" panose="02020603050405020304" pitchFamily="18" charset="0"/>
        <a:ea typeface="SimSun" panose="02010600030101010101" pitchFamily="2" charset="-122"/>
        <a:cs typeface="+mn-cs"/>
      </a:defRPr>
    </a:lvl3pPr>
    <a:lvl4pPr marL="1600200" indent="-228600" algn="l" defTabSz="449263" rtl="0" eaLnBrk="0" fontAlgn="base" hangingPunct="0">
      <a:spcBef>
        <a:spcPct val="30000"/>
      </a:spcBef>
      <a:spcAft>
        <a:spcPct val="0"/>
      </a:spcAft>
      <a:buClr>
        <a:srgbClr val="000000"/>
      </a:buClr>
      <a:buSzPct val="100000"/>
      <a:buFont typeface="Times New Roman" panose="02020603050405020304" pitchFamily="18" charset="0"/>
      <a:defRPr kumimoji="1" sz="1200" kern="1200">
        <a:solidFill>
          <a:srgbClr val="000000"/>
        </a:solidFill>
        <a:latin typeface="Times New Roman" panose="02020603050405020304" pitchFamily="18" charset="0"/>
        <a:ea typeface="SimSun" panose="02010600030101010101" pitchFamily="2" charset="-122"/>
        <a:cs typeface="+mn-cs"/>
      </a:defRPr>
    </a:lvl4pPr>
    <a:lvl5pPr marL="2057400" indent="-228600" algn="l" defTabSz="449263" rtl="0" eaLnBrk="0" fontAlgn="base" hangingPunct="0">
      <a:spcBef>
        <a:spcPct val="30000"/>
      </a:spcBef>
      <a:spcAft>
        <a:spcPct val="0"/>
      </a:spcAft>
      <a:buClr>
        <a:srgbClr val="000000"/>
      </a:buClr>
      <a:buSzPct val="100000"/>
      <a:buFont typeface="Times New Roman" panose="02020603050405020304" pitchFamily="18" charset="0"/>
      <a:defRPr kumimoji="1" sz="1200" kern="1200">
        <a:solidFill>
          <a:srgbClr val="000000"/>
        </a:solidFill>
        <a:latin typeface="Times New Roman" panose="02020603050405020304" pitchFamily="18" charset="0"/>
        <a:ea typeface="SimSun" panose="02010600030101010101" pitchFamily="2" charset="-122"/>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Rectangle 12">
            <a:extLst>
              <a:ext uri="{FF2B5EF4-FFF2-40B4-BE49-F238E27FC236}">
                <a16:creationId xmlns:a16="http://schemas.microsoft.com/office/drawing/2014/main" id="{1FB9BB52-150D-4EC3-A187-96E66B304C7F}"/>
              </a:ext>
            </a:extLst>
          </p:cNvPr>
          <p:cNvSpPr>
            <a:spLocks noGrp="1" noChangeArrowheads="1"/>
          </p:cNvSpPr>
          <p:nvPr>
            <p:ph type="ftr" sz="quarter"/>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1pPr>
            <a:lvl2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2pPr>
            <a:lvl3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3pPr>
            <a:lvl4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4pPr>
            <a:lvl5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9pPr>
          </a:lstStyle>
          <a:p>
            <a:pPr>
              <a:defRPr/>
            </a:pPr>
            <a:r>
              <a:rPr lang="en-US" altLang="ja-JP" sz="1000">
                <a:ea typeface="ＭＳ Ｐゴシック" charset="0"/>
                <a:cs typeface="ＭＳ Ｐゴシック" charset="0"/>
              </a:rPr>
              <a:t>Copyright 2010 FUJITSU LIMITED</a:t>
            </a:r>
          </a:p>
        </p:txBody>
      </p:sp>
      <p:sp>
        <p:nvSpPr>
          <p:cNvPr id="6147" name="Rectangle 13">
            <a:extLst>
              <a:ext uri="{FF2B5EF4-FFF2-40B4-BE49-F238E27FC236}">
                <a16:creationId xmlns:a16="http://schemas.microsoft.com/office/drawing/2014/main" id="{A19BDEB4-B968-4EFA-A75E-898DB5B8FF0E}"/>
              </a:ext>
            </a:extLst>
          </p:cNvPr>
          <p:cNvSpPr>
            <a:spLocks noGrp="1" noChangeArrowheads="1"/>
          </p:cNvSpPr>
          <p:nvPr>
            <p:ph type="sldNum" sz="quarter"/>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1pPr>
            <a:lvl2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2pPr>
            <a:lvl3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3pPr>
            <a:lvl4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4pPr>
            <a:lvl5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9pPr>
          </a:lstStyle>
          <a:p>
            <a:fld id="{DF8E0F44-104A-4F9B-A015-D8B7A3299557}" type="slidenum">
              <a:rPr kumimoji="0" lang="en-US" altLang="ja-JP" sz="1000">
                <a:solidFill>
                  <a:srgbClr val="000000"/>
                </a:solidFill>
                <a:latin typeface="Times New Roman" panose="02020603050405020304" pitchFamily="18" charset="0"/>
                <a:ea typeface="ＭＳ Ｐゴシック" panose="020B0600070205080204" pitchFamily="34" charset="-128"/>
              </a:rPr>
              <a:pPr/>
              <a:t>1</a:t>
            </a:fld>
            <a:endParaRPr kumimoji="0" lang="en-US" altLang="ja-JP" sz="1000">
              <a:solidFill>
                <a:srgbClr val="000000"/>
              </a:solidFill>
              <a:latin typeface="Times New Roman" panose="02020603050405020304" pitchFamily="18" charset="0"/>
              <a:ea typeface="ＭＳ Ｐゴシック" panose="020B0600070205080204" pitchFamily="34" charset="-128"/>
            </a:endParaRPr>
          </a:p>
        </p:txBody>
      </p:sp>
      <p:sp>
        <p:nvSpPr>
          <p:cNvPr id="6148" name="Text Box 1">
            <a:extLst>
              <a:ext uri="{FF2B5EF4-FFF2-40B4-BE49-F238E27FC236}">
                <a16:creationId xmlns:a16="http://schemas.microsoft.com/office/drawing/2014/main" id="{A5A099DE-BD8C-4B72-B980-99A58B1B825D}"/>
              </a:ext>
            </a:extLst>
          </p:cNvPr>
          <p:cNvSpPr txBox="1">
            <a:spLocks noChangeArrowheads="1"/>
          </p:cNvSpPr>
          <p:nvPr/>
        </p:nvSpPr>
        <p:spPr bwMode="auto">
          <a:xfrm>
            <a:off x="0" y="9440863"/>
            <a:ext cx="2940050" cy="48736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9pPr>
          </a:lstStyle>
          <a:p>
            <a:pPr eaLnBrk="1" hangingPunct="1">
              <a:buSzPct val="100000"/>
              <a:defRPr/>
            </a:pPr>
            <a:r>
              <a:rPr lang="en-US" altLang="ja-JP" sz="1000">
                <a:ea typeface="ＭＳ Ｐゴシック" charset="0"/>
                <a:cs typeface="ＭＳ Ｐゴシック" charset="0"/>
              </a:rPr>
              <a:t>Copyright 2010 FUJITSU LIMITED</a:t>
            </a:r>
          </a:p>
        </p:txBody>
      </p:sp>
      <p:sp>
        <p:nvSpPr>
          <p:cNvPr id="6149" name="Text Box 2">
            <a:extLst>
              <a:ext uri="{FF2B5EF4-FFF2-40B4-BE49-F238E27FC236}">
                <a16:creationId xmlns:a16="http://schemas.microsoft.com/office/drawing/2014/main" id="{22539CC1-7DA7-4663-8CF4-095EA879E34E}"/>
              </a:ext>
            </a:extLst>
          </p:cNvPr>
          <p:cNvSpPr txBox="1">
            <a:spLocks noChangeArrowheads="1"/>
          </p:cNvSpPr>
          <p:nvPr/>
        </p:nvSpPr>
        <p:spPr bwMode="auto">
          <a:xfrm>
            <a:off x="3854450" y="9440863"/>
            <a:ext cx="2940050" cy="48736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pPr algn="r" eaLnBrk="1" hangingPunct="1">
              <a:buSzPct val="100000"/>
            </a:pPr>
            <a:fld id="{CBD0A493-A1BB-4F17-A61F-3F8560736E81}" type="slidenum">
              <a:rPr kumimoji="0" lang="en-US" altLang="ja-JP" sz="1000">
                <a:solidFill>
                  <a:srgbClr val="000000"/>
                </a:solidFill>
                <a:latin typeface="Times New Roman" panose="02020603050405020304" pitchFamily="18" charset="0"/>
                <a:ea typeface="ＭＳ Ｐゴシック" panose="020B0600070205080204" pitchFamily="34" charset="-128"/>
              </a:rPr>
              <a:pPr algn="r" eaLnBrk="1" hangingPunct="1">
                <a:buSzPct val="100000"/>
              </a:pPr>
              <a:t>1</a:t>
            </a:fld>
            <a:endParaRPr kumimoji="0" lang="en-US" altLang="ja-JP" sz="1000">
              <a:solidFill>
                <a:srgbClr val="000000"/>
              </a:solidFill>
              <a:latin typeface="Times New Roman" panose="02020603050405020304" pitchFamily="18" charset="0"/>
              <a:ea typeface="ＭＳ Ｐゴシック" panose="020B0600070205080204" pitchFamily="34" charset="-128"/>
            </a:endParaRPr>
          </a:p>
        </p:txBody>
      </p:sp>
      <p:sp>
        <p:nvSpPr>
          <p:cNvPr id="6150" name="Text Box 3">
            <a:extLst>
              <a:ext uri="{FF2B5EF4-FFF2-40B4-BE49-F238E27FC236}">
                <a16:creationId xmlns:a16="http://schemas.microsoft.com/office/drawing/2014/main" id="{3592065E-2791-4ADD-96E3-DD73200CB485}"/>
              </a:ext>
            </a:extLst>
          </p:cNvPr>
          <p:cNvSpPr txBox="1">
            <a:spLocks noChangeArrowheads="1"/>
          </p:cNvSpPr>
          <p:nvPr/>
        </p:nvSpPr>
        <p:spPr bwMode="auto">
          <a:xfrm>
            <a:off x="0" y="9440863"/>
            <a:ext cx="2941638" cy="4889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9pPr>
          </a:lstStyle>
          <a:p>
            <a:pPr eaLnBrk="1" hangingPunct="1">
              <a:buSzPct val="100000"/>
              <a:defRPr/>
            </a:pPr>
            <a:r>
              <a:rPr lang="en-US" altLang="ja-JP" sz="1000">
                <a:ea typeface="ＭＳ Ｐゴシック" charset="0"/>
                <a:cs typeface="ＭＳ Ｐゴシック" charset="0"/>
              </a:rPr>
              <a:t>Copyright 2010 FUJITSU LIMITED</a:t>
            </a:r>
          </a:p>
        </p:txBody>
      </p:sp>
      <p:sp>
        <p:nvSpPr>
          <p:cNvPr id="6151" name="Text Box 4">
            <a:extLst>
              <a:ext uri="{FF2B5EF4-FFF2-40B4-BE49-F238E27FC236}">
                <a16:creationId xmlns:a16="http://schemas.microsoft.com/office/drawing/2014/main" id="{F5640BBD-4C6F-4197-8E1A-C6BF4A48ADE3}"/>
              </a:ext>
            </a:extLst>
          </p:cNvPr>
          <p:cNvSpPr txBox="1">
            <a:spLocks noChangeArrowheads="1"/>
          </p:cNvSpPr>
          <p:nvPr/>
        </p:nvSpPr>
        <p:spPr bwMode="auto">
          <a:xfrm>
            <a:off x="3854450" y="9440863"/>
            <a:ext cx="2941638" cy="4889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pPr algn="r" eaLnBrk="1" hangingPunct="1">
              <a:buSzPct val="100000"/>
            </a:pPr>
            <a:fld id="{51B6C75A-F1E0-4CD9-85FB-C92FF4B692BB}" type="slidenum">
              <a:rPr kumimoji="0" lang="en-US" altLang="ja-JP" sz="1000">
                <a:solidFill>
                  <a:srgbClr val="000000"/>
                </a:solidFill>
                <a:latin typeface="Times New Roman" panose="02020603050405020304" pitchFamily="18" charset="0"/>
                <a:ea typeface="ＭＳ Ｐゴシック" panose="020B0600070205080204" pitchFamily="34" charset="-128"/>
              </a:rPr>
              <a:pPr algn="r" eaLnBrk="1" hangingPunct="1">
                <a:buSzPct val="100000"/>
              </a:pPr>
              <a:t>1</a:t>
            </a:fld>
            <a:endParaRPr kumimoji="0" lang="en-US" altLang="ja-JP" sz="1000">
              <a:solidFill>
                <a:srgbClr val="000000"/>
              </a:solidFill>
              <a:latin typeface="Times New Roman" panose="02020603050405020304" pitchFamily="18" charset="0"/>
              <a:ea typeface="ＭＳ Ｐゴシック" panose="020B0600070205080204" pitchFamily="34" charset="-128"/>
            </a:endParaRPr>
          </a:p>
        </p:txBody>
      </p:sp>
      <p:sp>
        <p:nvSpPr>
          <p:cNvPr id="6152" name="Text Box 5">
            <a:extLst>
              <a:ext uri="{FF2B5EF4-FFF2-40B4-BE49-F238E27FC236}">
                <a16:creationId xmlns:a16="http://schemas.microsoft.com/office/drawing/2014/main" id="{E00DFB72-03E5-46D4-A7A1-834E2BE362E7}"/>
              </a:ext>
            </a:extLst>
          </p:cNvPr>
          <p:cNvSpPr txBox="1">
            <a:spLocks noChangeArrowheads="1"/>
          </p:cNvSpPr>
          <p:nvPr/>
        </p:nvSpPr>
        <p:spPr bwMode="auto">
          <a:xfrm>
            <a:off x="0" y="9440863"/>
            <a:ext cx="2943225" cy="49053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9pPr>
          </a:lstStyle>
          <a:p>
            <a:pPr eaLnBrk="1" hangingPunct="1">
              <a:buSzPct val="100000"/>
              <a:defRPr/>
            </a:pPr>
            <a:r>
              <a:rPr lang="en-US" altLang="ja-JP" sz="1000">
                <a:ea typeface="ＭＳ Ｐゴシック" charset="0"/>
                <a:cs typeface="ＭＳ Ｐゴシック" charset="0"/>
              </a:rPr>
              <a:t>Copyright 2010 FUJITSU LIMITED</a:t>
            </a:r>
          </a:p>
        </p:txBody>
      </p:sp>
      <p:sp>
        <p:nvSpPr>
          <p:cNvPr id="6153" name="Text Box 6">
            <a:extLst>
              <a:ext uri="{FF2B5EF4-FFF2-40B4-BE49-F238E27FC236}">
                <a16:creationId xmlns:a16="http://schemas.microsoft.com/office/drawing/2014/main" id="{6BB3DCA0-DF80-4118-86E5-1D907B12F9A3}"/>
              </a:ext>
            </a:extLst>
          </p:cNvPr>
          <p:cNvSpPr txBox="1">
            <a:spLocks noChangeArrowheads="1"/>
          </p:cNvSpPr>
          <p:nvPr/>
        </p:nvSpPr>
        <p:spPr bwMode="auto">
          <a:xfrm>
            <a:off x="3854450" y="9440863"/>
            <a:ext cx="2943225" cy="49053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pPr algn="r" eaLnBrk="1" hangingPunct="1">
              <a:buSzPct val="100000"/>
            </a:pPr>
            <a:fld id="{E8D48C54-529F-4700-9735-457D5193B5F8}" type="slidenum">
              <a:rPr kumimoji="0" lang="en-US" altLang="ja-JP" sz="1000">
                <a:solidFill>
                  <a:srgbClr val="000000"/>
                </a:solidFill>
                <a:latin typeface="Times New Roman" panose="02020603050405020304" pitchFamily="18" charset="0"/>
                <a:ea typeface="ＭＳ Ｐゴシック" panose="020B0600070205080204" pitchFamily="34" charset="-128"/>
              </a:rPr>
              <a:pPr algn="r" eaLnBrk="1" hangingPunct="1">
                <a:buSzPct val="100000"/>
              </a:pPr>
              <a:t>1</a:t>
            </a:fld>
            <a:endParaRPr kumimoji="0" lang="en-US" altLang="ja-JP" sz="1000">
              <a:solidFill>
                <a:srgbClr val="000000"/>
              </a:solidFill>
              <a:latin typeface="Times New Roman" panose="02020603050405020304" pitchFamily="18" charset="0"/>
              <a:ea typeface="ＭＳ Ｐゴシック" panose="020B0600070205080204" pitchFamily="34" charset="-128"/>
            </a:endParaRPr>
          </a:p>
        </p:txBody>
      </p:sp>
      <p:sp>
        <p:nvSpPr>
          <p:cNvPr id="6154" name="Text Box 7">
            <a:extLst>
              <a:ext uri="{FF2B5EF4-FFF2-40B4-BE49-F238E27FC236}">
                <a16:creationId xmlns:a16="http://schemas.microsoft.com/office/drawing/2014/main" id="{0F4A9E42-F514-44CB-B955-2C4FB701DBA5}"/>
              </a:ext>
            </a:extLst>
          </p:cNvPr>
          <p:cNvSpPr txBox="1">
            <a:spLocks noChangeArrowheads="1"/>
          </p:cNvSpPr>
          <p:nvPr/>
        </p:nvSpPr>
        <p:spPr bwMode="auto">
          <a:xfrm>
            <a:off x="0" y="9440863"/>
            <a:ext cx="2949575" cy="4968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9pPr>
          </a:lstStyle>
          <a:p>
            <a:pPr eaLnBrk="1" hangingPunct="1">
              <a:buSzPct val="100000"/>
              <a:defRPr/>
            </a:pPr>
            <a:r>
              <a:rPr lang="en-US" altLang="ja-JP" sz="1000">
                <a:latin typeface="Arial" charset="0"/>
                <a:ea typeface="ＭＳ Ｐゴシック" charset="0"/>
                <a:cs typeface="ＭＳ Ｐゴシック" charset="0"/>
              </a:rPr>
              <a:t>Copyright 2013 FUJITSU LIMITED</a:t>
            </a:r>
          </a:p>
        </p:txBody>
      </p:sp>
      <p:sp>
        <p:nvSpPr>
          <p:cNvPr id="6155" name="Text Box 8">
            <a:extLst>
              <a:ext uri="{FF2B5EF4-FFF2-40B4-BE49-F238E27FC236}">
                <a16:creationId xmlns:a16="http://schemas.microsoft.com/office/drawing/2014/main" id="{FC8514BC-B3A6-4C45-A446-4AE2CA004352}"/>
              </a:ext>
            </a:extLst>
          </p:cNvPr>
          <p:cNvSpPr txBox="1">
            <a:spLocks noChangeArrowheads="1"/>
          </p:cNvSpPr>
          <p:nvPr/>
        </p:nvSpPr>
        <p:spPr bwMode="auto">
          <a:xfrm>
            <a:off x="3854450" y="9440863"/>
            <a:ext cx="2949575" cy="4968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pPr algn="r" eaLnBrk="1" hangingPunct="1">
              <a:buSzPct val="100000"/>
            </a:pPr>
            <a:fld id="{014E2B67-6EB6-430C-8539-E2EBA917EFDB}" type="slidenum">
              <a:rPr kumimoji="0" lang="en-US" altLang="ja-JP" sz="1000">
                <a:solidFill>
                  <a:srgbClr val="000000"/>
                </a:solidFill>
                <a:ea typeface="ＭＳ Ｐゴシック" panose="020B0600070205080204" pitchFamily="34" charset="-128"/>
              </a:rPr>
              <a:pPr algn="r" eaLnBrk="1" hangingPunct="1">
                <a:buSzPct val="100000"/>
              </a:pPr>
              <a:t>1</a:t>
            </a:fld>
            <a:endParaRPr kumimoji="0" lang="en-US" altLang="ja-JP" sz="1000">
              <a:solidFill>
                <a:srgbClr val="000000"/>
              </a:solidFill>
              <a:ea typeface="ＭＳ Ｐゴシック" panose="020B0600070205080204" pitchFamily="34" charset="-128"/>
            </a:endParaRPr>
          </a:p>
        </p:txBody>
      </p:sp>
      <p:sp>
        <p:nvSpPr>
          <p:cNvPr id="39948" name="Rectangle 9">
            <a:extLst>
              <a:ext uri="{FF2B5EF4-FFF2-40B4-BE49-F238E27FC236}">
                <a16:creationId xmlns:a16="http://schemas.microsoft.com/office/drawing/2014/main" id="{C7DE60F2-53B2-4A48-99E1-F2E300C408CE}"/>
              </a:ext>
            </a:extLst>
          </p:cNvPr>
          <p:cNvSpPr>
            <a:spLocks noGrp="1" noRot="1" noChangeAspect="1" noChangeArrowheads="1" noTextEdit="1"/>
          </p:cNvSpPr>
          <p:nvPr>
            <p:ph type="sldImg"/>
          </p:nvPr>
        </p:nvSpPr>
        <p:spPr>
          <a:xfrm>
            <a:off x="1433513" y="498475"/>
            <a:ext cx="3846512" cy="2886075"/>
          </a:xfrm>
          <a:solidFill>
            <a:srgbClr val="FFFFFF"/>
          </a:solidFill>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157" name="Text Box 10">
            <a:extLst>
              <a:ext uri="{FF2B5EF4-FFF2-40B4-BE49-F238E27FC236}">
                <a16:creationId xmlns:a16="http://schemas.microsoft.com/office/drawing/2014/main" id="{97070E28-F63D-43D7-9720-DAE68F4A4ABA}"/>
              </a:ext>
            </a:extLst>
          </p:cNvPr>
          <p:cNvSpPr txBox="1">
            <a:spLocks noChangeArrowheads="1"/>
          </p:cNvSpPr>
          <p:nvPr/>
        </p:nvSpPr>
        <p:spPr bwMode="auto">
          <a:xfrm>
            <a:off x="679450" y="4721225"/>
            <a:ext cx="5446713" cy="44735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スライド イメージ プレースホルダー 1">
            <a:extLst>
              <a:ext uri="{FF2B5EF4-FFF2-40B4-BE49-F238E27FC236}">
                <a16:creationId xmlns:a16="http://schemas.microsoft.com/office/drawing/2014/main" id="{25E97C91-FDCB-46B8-9689-DB147051146A}"/>
              </a:ext>
            </a:extLst>
          </p:cNvPr>
          <p:cNvSpPr>
            <a:spLocks noGrp="1" noRot="1" noChangeAspect="1" noTextEdit="1"/>
          </p:cNvSpPr>
          <p:nvPr>
            <p:ph type="sldImg"/>
          </p:nvPr>
        </p:nvSpPr>
        <p:spPr>
          <a:xfrm>
            <a:off x="919163" y="744538"/>
            <a:ext cx="4957762" cy="3717925"/>
          </a:xfrm>
          <a:ln/>
        </p:spPr>
      </p:sp>
      <p:sp>
        <p:nvSpPr>
          <p:cNvPr id="8195" name="ノート プレースホルダー 2">
            <a:extLst>
              <a:ext uri="{FF2B5EF4-FFF2-40B4-BE49-F238E27FC236}">
                <a16:creationId xmlns:a16="http://schemas.microsoft.com/office/drawing/2014/main" id="{D5ED805F-F5F1-49FC-A049-10475F7C4DB8}"/>
              </a:ext>
            </a:extLst>
          </p:cNvPr>
          <p:cNvSpPr>
            <a:spLocks noGrp="1"/>
          </p:cNvSpPr>
          <p:nvPr>
            <p:ph type="body" idx="1"/>
          </p:nvPr>
        </p:nvSpPr>
        <p:spPr>
          <a:noFill/>
          <a:ln/>
          <a:extLst>
            <a:ext uri="{91240B29-F687-4F45-9708-019B960494DF}">
              <a14:hiddenLine xmlns:a14="http://schemas.microsoft.com/office/drawing/2010/main" w="9525">
                <a:solidFill>
                  <a:srgbClr val="3465A4"/>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buFont typeface="Times New Roman" charset="0"/>
              <a:buNone/>
              <a:defRPr/>
            </a:pPr>
            <a:endParaRPr lang="ja-JP" altLang="en-US">
              <a:latin typeface="Times New Roman" charset="0"/>
              <a:ea typeface="ＭＳ Ｐゴシック" charset="0"/>
              <a:cs typeface="ＭＳ Ｐゴシック" charset="0"/>
            </a:endParaRPr>
          </a:p>
        </p:txBody>
      </p:sp>
      <p:sp>
        <p:nvSpPr>
          <p:cNvPr id="8196" name="フッター プレースホルダー 3">
            <a:extLst>
              <a:ext uri="{FF2B5EF4-FFF2-40B4-BE49-F238E27FC236}">
                <a16:creationId xmlns:a16="http://schemas.microsoft.com/office/drawing/2014/main" id="{D80CFC7C-1C23-4581-AC5E-51B8AF9442F9}"/>
              </a:ext>
            </a:extLst>
          </p:cNvPr>
          <p:cNvSpPr>
            <a:spLocks noGrp="1"/>
          </p:cNvSpPr>
          <p:nvPr>
            <p:ph type="ftr" sz="quarter"/>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1pPr>
            <a:lvl2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2pPr>
            <a:lvl3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3pPr>
            <a:lvl4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4pPr>
            <a:lvl5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9pPr>
          </a:lstStyle>
          <a:p>
            <a:pPr>
              <a:defRPr/>
            </a:pPr>
            <a:r>
              <a:rPr lang="en-US" altLang="ja-JP" sz="1000">
                <a:solidFill>
                  <a:srgbClr val="000000"/>
                </a:solidFill>
                <a:latin typeface="Times New Roman" charset="0"/>
                <a:ea typeface="ＭＳ Ｐゴシック" charset="0"/>
                <a:cs typeface="ＭＳ Ｐゴシック" charset="0"/>
              </a:rPr>
              <a:t>COPYLIGHT FUJITSU LIMITED 2015</a:t>
            </a:r>
          </a:p>
        </p:txBody>
      </p:sp>
      <p:sp>
        <p:nvSpPr>
          <p:cNvPr id="8197" name="スライド番号プレースホルダー 4">
            <a:extLst>
              <a:ext uri="{FF2B5EF4-FFF2-40B4-BE49-F238E27FC236}">
                <a16:creationId xmlns:a16="http://schemas.microsoft.com/office/drawing/2014/main" id="{8DC6C46D-36E7-4C86-8488-369C3B7A888A}"/>
              </a:ext>
            </a:extLst>
          </p:cNvPr>
          <p:cNvSpPr>
            <a:spLocks noGrp="1"/>
          </p:cNvSpPr>
          <p:nvPr>
            <p:ph type="sldNum" sz="quarter"/>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1pPr>
            <a:lvl2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2pPr>
            <a:lvl3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3pPr>
            <a:lvl4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4pPr>
            <a:lvl5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9pPr>
          </a:lstStyle>
          <a:p>
            <a:fld id="{9FBB2F9A-74F6-48FA-868C-85D82EAAC5C8}" type="slidenum">
              <a:rPr kumimoji="0" lang="en-US" altLang="ja-JP" sz="1000">
                <a:solidFill>
                  <a:srgbClr val="000000"/>
                </a:solidFill>
                <a:latin typeface="Times New Roman" panose="02020603050405020304" pitchFamily="18" charset="0"/>
                <a:ea typeface="ＭＳ Ｐゴシック" panose="020B0600070205080204" pitchFamily="34" charset="-128"/>
              </a:rPr>
              <a:pPr/>
              <a:t>2</a:t>
            </a:fld>
            <a:endParaRPr kumimoji="0" lang="en-US" altLang="ja-JP" sz="1000">
              <a:solidFill>
                <a:srgbClr val="000000"/>
              </a:solidFill>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914" name="Rectangle 12">
            <a:extLst>
              <a:ext uri="{FF2B5EF4-FFF2-40B4-BE49-F238E27FC236}">
                <a16:creationId xmlns:a16="http://schemas.microsoft.com/office/drawing/2014/main" id="{2EC270A3-EB2A-43F7-9380-7C4B2E3C18D1}"/>
              </a:ext>
            </a:extLst>
          </p:cNvPr>
          <p:cNvSpPr>
            <a:spLocks noGrp="1" noChangeArrowheads="1"/>
          </p:cNvSpPr>
          <p:nvPr>
            <p:ph type="ftr" sz="quarter"/>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1pPr>
            <a:lvl2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2pPr>
            <a:lvl3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3pPr>
            <a:lvl4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4pPr>
            <a:lvl5pPr>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449263" algn="l"/>
                <a:tab pos="898525" algn="l"/>
                <a:tab pos="1347788" algn="l"/>
                <a:tab pos="1797050" algn="l"/>
                <a:tab pos="2246313" algn="l"/>
                <a:tab pos="2695575" algn="l"/>
              </a:tabLst>
              <a:defRPr sz="1200">
                <a:solidFill>
                  <a:srgbClr val="000000"/>
                </a:solidFill>
                <a:latin typeface="Times New Roman" charset="0"/>
                <a:ea typeface="宋体" charset="0"/>
              </a:defRPr>
            </a:lvl9pPr>
          </a:lstStyle>
          <a:p>
            <a:pPr>
              <a:defRPr/>
            </a:pPr>
            <a:r>
              <a:rPr lang="en-US" altLang="ja-JP" sz="1000">
                <a:ea typeface="ＭＳ Ｐゴシック" charset="0"/>
                <a:cs typeface="ＭＳ Ｐゴシック" charset="0"/>
              </a:rPr>
              <a:t>Copyright 2010 FUJITSU LIMITED</a:t>
            </a:r>
          </a:p>
        </p:txBody>
      </p:sp>
      <p:sp>
        <p:nvSpPr>
          <p:cNvPr id="38915" name="Rectangle 13">
            <a:extLst>
              <a:ext uri="{FF2B5EF4-FFF2-40B4-BE49-F238E27FC236}">
                <a16:creationId xmlns:a16="http://schemas.microsoft.com/office/drawing/2014/main" id="{A1D24655-2B57-4848-9121-90944F23F9CA}"/>
              </a:ext>
            </a:extLst>
          </p:cNvPr>
          <p:cNvSpPr>
            <a:spLocks noGrp="1" noChangeArrowheads="1"/>
          </p:cNvSpPr>
          <p:nvPr>
            <p:ph type="sldNum" sz="quarter"/>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1pPr>
            <a:lvl2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2pPr>
            <a:lvl3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3pPr>
            <a:lvl4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4pPr>
            <a:lvl5pPr>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449263" algn="l"/>
                <a:tab pos="898525" algn="l"/>
                <a:tab pos="1347788" algn="l"/>
                <a:tab pos="1797050" algn="l"/>
                <a:tab pos="2246313" algn="l"/>
                <a:tab pos="2695575" algn="l"/>
              </a:tabLst>
              <a:defRPr kumimoji="1" sz="2000">
                <a:solidFill>
                  <a:schemeClr val="bg1"/>
                </a:solidFill>
                <a:latin typeface="Arial" panose="020B0604020202020204" pitchFamily="34" charset="0"/>
                <a:ea typeface="SimSun" panose="02010600030101010101" pitchFamily="2" charset="-122"/>
              </a:defRPr>
            </a:lvl9pPr>
          </a:lstStyle>
          <a:p>
            <a:fld id="{249D6C7A-3867-4741-B68E-895F2B30B16F}" type="slidenum">
              <a:rPr kumimoji="0" lang="en-US" altLang="ja-JP" sz="1000">
                <a:solidFill>
                  <a:srgbClr val="000000"/>
                </a:solidFill>
                <a:latin typeface="Times New Roman" panose="02020603050405020304" pitchFamily="18" charset="0"/>
                <a:ea typeface="ＭＳ Ｐゴシック" panose="020B0600070205080204" pitchFamily="34" charset="-128"/>
              </a:rPr>
              <a:pPr/>
              <a:t>15</a:t>
            </a:fld>
            <a:endParaRPr kumimoji="0" lang="en-US" altLang="ja-JP" sz="1000">
              <a:solidFill>
                <a:srgbClr val="000000"/>
              </a:solidFill>
              <a:latin typeface="Times New Roman" panose="02020603050405020304" pitchFamily="18" charset="0"/>
              <a:ea typeface="ＭＳ Ｐゴシック" panose="020B0600070205080204" pitchFamily="34" charset="-128"/>
            </a:endParaRPr>
          </a:p>
        </p:txBody>
      </p:sp>
      <p:sp>
        <p:nvSpPr>
          <p:cNvPr id="38916" name="Text Box 1">
            <a:extLst>
              <a:ext uri="{FF2B5EF4-FFF2-40B4-BE49-F238E27FC236}">
                <a16:creationId xmlns:a16="http://schemas.microsoft.com/office/drawing/2014/main" id="{0BBAFFA3-CE56-4FE5-90A6-766FBCA46BFD}"/>
              </a:ext>
            </a:extLst>
          </p:cNvPr>
          <p:cNvSpPr txBox="1">
            <a:spLocks noChangeArrowheads="1"/>
          </p:cNvSpPr>
          <p:nvPr/>
        </p:nvSpPr>
        <p:spPr bwMode="auto">
          <a:xfrm>
            <a:off x="0" y="9440863"/>
            <a:ext cx="2940050" cy="48736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9pPr>
          </a:lstStyle>
          <a:p>
            <a:pPr eaLnBrk="1" hangingPunct="1">
              <a:buSzPct val="100000"/>
              <a:defRPr/>
            </a:pPr>
            <a:r>
              <a:rPr lang="en-US" altLang="ja-JP" sz="1000">
                <a:ea typeface="ＭＳ Ｐゴシック" charset="0"/>
                <a:cs typeface="ＭＳ Ｐゴシック" charset="0"/>
              </a:rPr>
              <a:t>Copyright 2010 FUJITSU LIMITED</a:t>
            </a:r>
          </a:p>
        </p:txBody>
      </p:sp>
      <p:sp>
        <p:nvSpPr>
          <p:cNvPr id="38917" name="Text Box 2">
            <a:extLst>
              <a:ext uri="{FF2B5EF4-FFF2-40B4-BE49-F238E27FC236}">
                <a16:creationId xmlns:a16="http://schemas.microsoft.com/office/drawing/2014/main" id="{AE464F81-C6B8-412D-B919-FE794DFBE5ED}"/>
              </a:ext>
            </a:extLst>
          </p:cNvPr>
          <p:cNvSpPr txBox="1">
            <a:spLocks noChangeArrowheads="1"/>
          </p:cNvSpPr>
          <p:nvPr/>
        </p:nvSpPr>
        <p:spPr bwMode="auto">
          <a:xfrm>
            <a:off x="3854450" y="9440863"/>
            <a:ext cx="2940050" cy="48736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pPr algn="r" eaLnBrk="1" hangingPunct="1">
              <a:buSzPct val="100000"/>
            </a:pPr>
            <a:fld id="{AB167A90-7018-439D-8D42-60B5B030B52A}" type="slidenum">
              <a:rPr kumimoji="0" lang="en-US" altLang="ja-JP" sz="1000">
                <a:solidFill>
                  <a:srgbClr val="000000"/>
                </a:solidFill>
                <a:latin typeface="Times New Roman" panose="02020603050405020304" pitchFamily="18" charset="0"/>
                <a:ea typeface="ＭＳ Ｐゴシック" panose="020B0600070205080204" pitchFamily="34" charset="-128"/>
              </a:rPr>
              <a:pPr algn="r" eaLnBrk="1" hangingPunct="1">
                <a:buSzPct val="100000"/>
              </a:pPr>
              <a:t>15</a:t>
            </a:fld>
            <a:endParaRPr kumimoji="0" lang="en-US" altLang="ja-JP" sz="1000">
              <a:solidFill>
                <a:srgbClr val="000000"/>
              </a:solidFill>
              <a:latin typeface="Times New Roman" panose="02020603050405020304" pitchFamily="18" charset="0"/>
              <a:ea typeface="ＭＳ Ｐゴシック" panose="020B0600070205080204" pitchFamily="34" charset="-128"/>
            </a:endParaRPr>
          </a:p>
        </p:txBody>
      </p:sp>
      <p:sp>
        <p:nvSpPr>
          <p:cNvPr id="38918" name="Text Box 3">
            <a:extLst>
              <a:ext uri="{FF2B5EF4-FFF2-40B4-BE49-F238E27FC236}">
                <a16:creationId xmlns:a16="http://schemas.microsoft.com/office/drawing/2014/main" id="{803668DF-4EF9-4943-8447-F896348ECB46}"/>
              </a:ext>
            </a:extLst>
          </p:cNvPr>
          <p:cNvSpPr txBox="1">
            <a:spLocks noChangeArrowheads="1"/>
          </p:cNvSpPr>
          <p:nvPr/>
        </p:nvSpPr>
        <p:spPr bwMode="auto">
          <a:xfrm>
            <a:off x="0" y="9440863"/>
            <a:ext cx="2941638" cy="4889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9pPr>
          </a:lstStyle>
          <a:p>
            <a:pPr eaLnBrk="1" hangingPunct="1">
              <a:buSzPct val="100000"/>
              <a:defRPr/>
            </a:pPr>
            <a:r>
              <a:rPr lang="en-US" altLang="ja-JP" sz="1000">
                <a:ea typeface="ＭＳ Ｐゴシック" charset="0"/>
                <a:cs typeface="ＭＳ Ｐゴシック" charset="0"/>
              </a:rPr>
              <a:t>Copyright 2010 FUJITSU LIMITED</a:t>
            </a:r>
          </a:p>
        </p:txBody>
      </p:sp>
      <p:sp>
        <p:nvSpPr>
          <p:cNvPr id="38919" name="Text Box 4">
            <a:extLst>
              <a:ext uri="{FF2B5EF4-FFF2-40B4-BE49-F238E27FC236}">
                <a16:creationId xmlns:a16="http://schemas.microsoft.com/office/drawing/2014/main" id="{4C5B5129-1AB1-47A3-87AA-F4812F8F83BA}"/>
              </a:ext>
            </a:extLst>
          </p:cNvPr>
          <p:cNvSpPr txBox="1">
            <a:spLocks noChangeArrowheads="1"/>
          </p:cNvSpPr>
          <p:nvPr/>
        </p:nvSpPr>
        <p:spPr bwMode="auto">
          <a:xfrm>
            <a:off x="3854450" y="9440863"/>
            <a:ext cx="2941638" cy="4889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pPr algn="r" eaLnBrk="1" hangingPunct="1">
              <a:buSzPct val="100000"/>
            </a:pPr>
            <a:fld id="{3624B111-DF50-43FE-813F-85A66C04EB51}" type="slidenum">
              <a:rPr kumimoji="0" lang="en-US" altLang="ja-JP" sz="1000">
                <a:solidFill>
                  <a:srgbClr val="000000"/>
                </a:solidFill>
                <a:latin typeface="Times New Roman" panose="02020603050405020304" pitchFamily="18" charset="0"/>
                <a:ea typeface="ＭＳ Ｐゴシック" panose="020B0600070205080204" pitchFamily="34" charset="-128"/>
              </a:rPr>
              <a:pPr algn="r" eaLnBrk="1" hangingPunct="1">
                <a:buSzPct val="100000"/>
              </a:pPr>
              <a:t>15</a:t>
            </a:fld>
            <a:endParaRPr kumimoji="0" lang="en-US" altLang="ja-JP" sz="1000">
              <a:solidFill>
                <a:srgbClr val="000000"/>
              </a:solidFill>
              <a:latin typeface="Times New Roman" panose="02020603050405020304" pitchFamily="18" charset="0"/>
              <a:ea typeface="ＭＳ Ｐゴシック" panose="020B0600070205080204" pitchFamily="34" charset="-128"/>
            </a:endParaRPr>
          </a:p>
        </p:txBody>
      </p:sp>
      <p:sp>
        <p:nvSpPr>
          <p:cNvPr id="38920" name="Text Box 5">
            <a:extLst>
              <a:ext uri="{FF2B5EF4-FFF2-40B4-BE49-F238E27FC236}">
                <a16:creationId xmlns:a16="http://schemas.microsoft.com/office/drawing/2014/main" id="{1611FFAA-2E4F-4384-A8AB-629E219E58FC}"/>
              </a:ext>
            </a:extLst>
          </p:cNvPr>
          <p:cNvSpPr txBox="1">
            <a:spLocks noChangeArrowheads="1"/>
          </p:cNvSpPr>
          <p:nvPr/>
        </p:nvSpPr>
        <p:spPr bwMode="auto">
          <a:xfrm>
            <a:off x="0" y="9440863"/>
            <a:ext cx="2943225" cy="49053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9pPr>
          </a:lstStyle>
          <a:p>
            <a:pPr eaLnBrk="1" hangingPunct="1">
              <a:buSzPct val="100000"/>
              <a:defRPr/>
            </a:pPr>
            <a:r>
              <a:rPr lang="en-US" altLang="ja-JP" sz="1000">
                <a:ea typeface="ＭＳ Ｐゴシック" charset="0"/>
                <a:cs typeface="ＭＳ Ｐゴシック" charset="0"/>
              </a:rPr>
              <a:t>Copyright 2010 FUJITSU LIMITED</a:t>
            </a:r>
          </a:p>
        </p:txBody>
      </p:sp>
      <p:sp>
        <p:nvSpPr>
          <p:cNvPr id="38921" name="Text Box 6">
            <a:extLst>
              <a:ext uri="{FF2B5EF4-FFF2-40B4-BE49-F238E27FC236}">
                <a16:creationId xmlns:a16="http://schemas.microsoft.com/office/drawing/2014/main" id="{953CBA80-EEA4-495E-AF86-E1BE8BE327CA}"/>
              </a:ext>
            </a:extLst>
          </p:cNvPr>
          <p:cNvSpPr txBox="1">
            <a:spLocks noChangeArrowheads="1"/>
          </p:cNvSpPr>
          <p:nvPr/>
        </p:nvSpPr>
        <p:spPr bwMode="auto">
          <a:xfrm>
            <a:off x="3854450" y="9440863"/>
            <a:ext cx="2943225" cy="49053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pPr algn="r" eaLnBrk="1" hangingPunct="1">
              <a:buSzPct val="100000"/>
            </a:pPr>
            <a:fld id="{65D7C5F2-AC6A-47BB-971F-6889482C1400}" type="slidenum">
              <a:rPr kumimoji="0" lang="en-US" altLang="ja-JP" sz="1000">
                <a:solidFill>
                  <a:srgbClr val="000000"/>
                </a:solidFill>
                <a:latin typeface="Times New Roman" panose="02020603050405020304" pitchFamily="18" charset="0"/>
                <a:ea typeface="ＭＳ Ｐゴシック" panose="020B0600070205080204" pitchFamily="34" charset="-128"/>
              </a:rPr>
              <a:pPr algn="r" eaLnBrk="1" hangingPunct="1">
                <a:buSzPct val="100000"/>
              </a:pPr>
              <a:t>15</a:t>
            </a:fld>
            <a:endParaRPr kumimoji="0" lang="en-US" altLang="ja-JP" sz="1000">
              <a:solidFill>
                <a:srgbClr val="000000"/>
              </a:solidFill>
              <a:latin typeface="Times New Roman" panose="02020603050405020304" pitchFamily="18" charset="0"/>
              <a:ea typeface="ＭＳ Ｐゴシック" panose="020B0600070205080204" pitchFamily="34" charset="-128"/>
            </a:endParaRPr>
          </a:p>
        </p:txBody>
      </p:sp>
      <p:sp>
        <p:nvSpPr>
          <p:cNvPr id="56330" name="Rectangle 7">
            <a:extLst>
              <a:ext uri="{FF2B5EF4-FFF2-40B4-BE49-F238E27FC236}">
                <a16:creationId xmlns:a16="http://schemas.microsoft.com/office/drawing/2014/main" id="{299AB1AC-82AF-4CA4-99FD-DED878A11F53}"/>
              </a:ext>
            </a:extLst>
          </p:cNvPr>
          <p:cNvSpPr>
            <a:spLocks noGrp="1" noRot="1" noChangeAspect="1" noChangeArrowheads="1" noTextEdit="1"/>
          </p:cNvSpPr>
          <p:nvPr>
            <p:ph type="sldImg"/>
          </p:nvPr>
        </p:nvSpPr>
        <p:spPr>
          <a:xfrm>
            <a:off x="1433513" y="498475"/>
            <a:ext cx="3846512" cy="2886075"/>
          </a:xfrm>
          <a:solidFill>
            <a:srgbClr val="FFFFFF"/>
          </a:solidFill>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8923" name="Text Box 8">
            <a:extLst>
              <a:ext uri="{FF2B5EF4-FFF2-40B4-BE49-F238E27FC236}">
                <a16:creationId xmlns:a16="http://schemas.microsoft.com/office/drawing/2014/main" id="{BAB3F370-5EA0-46C7-949E-A84CBE12B675}"/>
              </a:ext>
            </a:extLst>
          </p:cNvPr>
          <p:cNvSpPr txBox="1">
            <a:spLocks noChangeArrowheads="1"/>
          </p:cNvSpPr>
          <p:nvPr/>
        </p:nvSpPr>
        <p:spPr bwMode="auto">
          <a:xfrm>
            <a:off x="679450" y="4721225"/>
            <a:ext cx="5446713" cy="44735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38924" name="Text Box 9">
            <a:extLst>
              <a:ext uri="{FF2B5EF4-FFF2-40B4-BE49-F238E27FC236}">
                <a16:creationId xmlns:a16="http://schemas.microsoft.com/office/drawing/2014/main" id="{95306AE7-CF6D-43FC-B91F-F03C80BD88A6}"/>
              </a:ext>
            </a:extLst>
          </p:cNvPr>
          <p:cNvSpPr txBox="1">
            <a:spLocks noChangeArrowheads="1"/>
          </p:cNvSpPr>
          <p:nvPr/>
        </p:nvSpPr>
        <p:spPr bwMode="auto">
          <a:xfrm>
            <a:off x="0" y="9440863"/>
            <a:ext cx="2949575" cy="4968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5pPr>
            <a:lvl6pPr marL="25146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6pPr>
            <a:lvl7pPr marL="29718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7pPr>
            <a:lvl8pPr marL="34290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8pPr>
            <a:lvl9pPr marL="3886200" indent="-228600" defTabSz="449263" eaLnBrk="0" fontAlgn="base" hangingPunct="0">
              <a:spcBef>
                <a:spcPct val="3000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200">
                <a:solidFill>
                  <a:srgbClr val="000000"/>
                </a:solidFill>
                <a:latin typeface="Times New Roman" charset="0"/>
                <a:ea typeface="宋体" charset="0"/>
              </a:defRPr>
            </a:lvl9pPr>
          </a:lstStyle>
          <a:p>
            <a:pPr eaLnBrk="1" hangingPunct="1">
              <a:buSzPct val="100000"/>
              <a:defRPr/>
            </a:pPr>
            <a:r>
              <a:rPr lang="en-US" altLang="ja-JP" sz="1000">
                <a:latin typeface="Arial" charset="0"/>
                <a:ea typeface="ＭＳ Ｐゴシック" charset="0"/>
                <a:cs typeface="ＭＳ Ｐゴシック" charset="0"/>
              </a:rPr>
              <a:t>Copyright 2013 FUJITSU LIMITED</a:t>
            </a:r>
          </a:p>
        </p:txBody>
      </p:sp>
      <p:sp>
        <p:nvSpPr>
          <p:cNvPr id="38925" name="Text Box 10">
            <a:extLst>
              <a:ext uri="{FF2B5EF4-FFF2-40B4-BE49-F238E27FC236}">
                <a16:creationId xmlns:a16="http://schemas.microsoft.com/office/drawing/2014/main" id="{EC06C0AE-B418-4263-96BB-7DB451B9C34E}"/>
              </a:ext>
            </a:extLst>
          </p:cNvPr>
          <p:cNvSpPr txBox="1">
            <a:spLocks noChangeArrowheads="1"/>
          </p:cNvSpPr>
          <p:nvPr/>
        </p:nvSpPr>
        <p:spPr bwMode="auto">
          <a:xfrm>
            <a:off x="3854450" y="9440863"/>
            <a:ext cx="2949575" cy="4968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2160" tIns="46080" rIns="92160" bIns="4608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pPr algn="r" eaLnBrk="1" hangingPunct="1">
              <a:buSzPct val="100000"/>
            </a:pPr>
            <a:fld id="{765A0E8C-D93D-4D6F-B97C-678675BE50FC}" type="slidenum">
              <a:rPr kumimoji="0" lang="en-US" altLang="ja-JP" sz="1000">
                <a:solidFill>
                  <a:srgbClr val="000000"/>
                </a:solidFill>
                <a:ea typeface="ＭＳ Ｐゴシック" panose="020B0600070205080204" pitchFamily="34" charset="-128"/>
              </a:rPr>
              <a:pPr algn="r" eaLnBrk="1" hangingPunct="1">
                <a:buSzPct val="100000"/>
              </a:pPr>
              <a:t>15</a:t>
            </a:fld>
            <a:endParaRPr kumimoji="0" lang="en-US" altLang="ja-JP" sz="1000">
              <a:solidFill>
                <a:srgbClr val="000000"/>
              </a:solidFill>
              <a:ea typeface="ＭＳ Ｐゴシック" panose="020B0600070205080204"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3000" y="1122363"/>
            <a:ext cx="6858000" cy="2387600"/>
          </a:xfrm>
        </p:spPr>
        <p:txBody>
          <a:bodyPr anchor="b"/>
          <a:lstStyle>
            <a:lvl1pPr algn="ctr">
              <a:defRPr sz="6000"/>
            </a:lvl1pPr>
          </a:lstStyle>
          <a:p>
            <a:r>
              <a:rPr lang="ja-JP" altLang="en-US"/>
              <a:t>マスター タイトルの書式設定</a:t>
            </a:r>
          </a:p>
        </p:txBody>
      </p:sp>
      <p:sp>
        <p:nvSpPr>
          <p:cNvPr id="3" name="サブタイトル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p>
        </p:txBody>
      </p:sp>
      <p:sp>
        <p:nvSpPr>
          <p:cNvPr id="4" name="Rectangle 2">
            <a:extLst>
              <a:ext uri="{FF2B5EF4-FFF2-40B4-BE49-F238E27FC236}">
                <a16:creationId xmlns:a16="http://schemas.microsoft.com/office/drawing/2014/main" id="{C0AE5F51-C613-4E93-94DD-2BD627ADCFA9}"/>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5">
            <a:extLst>
              <a:ext uri="{FF2B5EF4-FFF2-40B4-BE49-F238E27FC236}">
                <a16:creationId xmlns:a16="http://schemas.microsoft.com/office/drawing/2014/main" id="{F1BF7EC0-0D60-412E-B618-447035AEAAB2}"/>
              </a:ext>
            </a:extLst>
          </p:cNvPr>
          <p:cNvSpPr>
            <a:spLocks noGrp="1" noChangeArrowheads="1"/>
          </p:cNvSpPr>
          <p:nvPr>
            <p:ph type="sldNum" idx="11"/>
          </p:nvPr>
        </p:nvSpPr>
        <p:spPr>
          <a:ln/>
        </p:spPr>
        <p:txBody>
          <a:bodyPr/>
          <a:lstStyle>
            <a:lvl1pPr>
              <a:defRPr/>
            </a:lvl1pPr>
          </a:lstStyle>
          <a:p>
            <a:fld id="{7A66FA98-FA15-4096-9A63-2C45182A780B}" type="slidenum">
              <a:rPr lang="en-US" altLang="ja-JP"/>
              <a:pPr/>
              <a:t>‹#›</a:t>
            </a:fld>
            <a:endParaRPr lang="ja-JP" altLang="zh-CN"/>
          </a:p>
        </p:txBody>
      </p:sp>
    </p:spTree>
    <p:extLst>
      <p:ext uri="{BB962C8B-B14F-4D97-AF65-F5344CB8AC3E}">
        <p14:creationId xmlns:p14="http://schemas.microsoft.com/office/powerpoint/2010/main" val="3338393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2">
            <a:extLst>
              <a:ext uri="{FF2B5EF4-FFF2-40B4-BE49-F238E27FC236}">
                <a16:creationId xmlns:a16="http://schemas.microsoft.com/office/drawing/2014/main" id="{32F1D9FD-BF4F-46A8-B393-5E78FC3B9FBB}"/>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5">
            <a:extLst>
              <a:ext uri="{FF2B5EF4-FFF2-40B4-BE49-F238E27FC236}">
                <a16:creationId xmlns:a16="http://schemas.microsoft.com/office/drawing/2014/main" id="{A9F65780-D48B-4F81-BC1F-83EA2895CA4A}"/>
              </a:ext>
            </a:extLst>
          </p:cNvPr>
          <p:cNvSpPr>
            <a:spLocks noGrp="1" noChangeArrowheads="1"/>
          </p:cNvSpPr>
          <p:nvPr>
            <p:ph type="sldNum" idx="11"/>
          </p:nvPr>
        </p:nvSpPr>
        <p:spPr>
          <a:ln/>
        </p:spPr>
        <p:txBody>
          <a:bodyPr/>
          <a:lstStyle>
            <a:lvl1pPr>
              <a:defRPr/>
            </a:lvl1pPr>
          </a:lstStyle>
          <a:p>
            <a:fld id="{D457D9A9-7042-4AA2-98D1-3C4E34CBFF93}" type="slidenum">
              <a:rPr lang="en-US" altLang="ja-JP"/>
              <a:pPr/>
              <a:t>‹#›</a:t>
            </a:fld>
            <a:endParaRPr lang="ja-JP" altLang="zh-CN"/>
          </a:p>
        </p:txBody>
      </p:sp>
    </p:spTree>
    <p:extLst>
      <p:ext uri="{BB962C8B-B14F-4D97-AF65-F5344CB8AC3E}">
        <p14:creationId xmlns:p14="http://schemas.microsoft.com/office/powerpoint/2010/main" val="3020333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750050" y="-1588"/>
            <a:ext cx="2193925" cy="6453188"/>
          </a:xfrm>
        </p:spPr>
        <p:txBody>
          <a:bodyPr vert="eaVert"/>
          <a:lstStyle/>
          <a:p>
            <a:r>
              <a:rPr lang="ja-JP" altLang="en-US"/>
              <a:t>マスター タイトルの書式設定</a:t>
            </a:r>
          </a:p>
        </p:txBody>
      </p:sp>
      <p:sp>
        <p:nvSpPr>
          <p:cNvPr id="3" name="縦書きテキスト プレースホルダー 2"/>
          <p:cNvSpPr>
            <a:spLocks noGrp="1"/>
          </p:cNvSpPr>
          <p:nvPr>
            <p:ph type="body" orient="vert" idx="1"/>
          </p:nvPr>
        </p:nvSpPr>
        <p:spPr>
          <a:xfrm>
            <a:off x="168275" y="-1588"/>
            <a:ext cx="6429375" cy="645318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2">
            <a:extLst>
              <a:ext uri="{FF2B5EF4-FFF2-40B4-BE49-F238E27FC236}">
                <a16:creationId xmlns:a16="http://schemas.microsoft.com/office/drawing/2014/main" id="{689D2F3B-47E5-4CDA-9B8B-4EACB1BF6ED3}"/>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5">
            <a:extLst>
              <a:ext uri="{FF2B5EF4-FFF2-40B4-BE49-F238E27FC236}">
                <a16:creationId xmlns:a16="http://schemas.microsoft.com/office/drawing/2014/main" id="{DC1DA6D9-AA90-4EA2-BA97-27E30206A917}"/>
              </a:ext>
            </a:extLst>
          </p:cNvPr>
          <p:cNvSpPr>
            <a:spLocks noGrp="1" noChangeArrowheads="1"/>
          </p:cNvSpPr>
          <p:nvPr>
            <p:ph type="sldNum" idx="11"/>
          </p:nvPr>
        </p:nvSpPr>
        <p:spPr>
          <a:ln/>
        </p:spPr>
        <p:txBody>
          <a:bodyPr/>
          <a:lstStyle>
            <a:lvl1pPr>
              <a:defRPr/>
            </a:lvl1pPr>
          </a:lstStyle>
          <a:p>
            <a:fld id="{79022B37-D3E9-4D5D-B3CB-CAC4B00B1C2A}" type="slidenum">
              <a:rPr lang="en-US" altLang="ja-JP"/>
              <a:pPr/>
              <a:t>‹#›</a:t>
            </a:fld>
            <a:endParaRPr lang="ja-JP" altLang="zh-CN"/>
          </a:p>
        </p:txBody>
      </p:sp>
    </p:spTree>
    <p:extLst>
      <p:ext uri="{BB962C8B-B14F-4D97-AF65-F5344CB8AC3E}">
        <p14:creationId xmlns:p14="http://schemas.microsoft.com/office/powerpoint/2010/main" val="759272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3000" y="1122363"/>
            <a:ext cx="6858000" cy="2387600"/>
          </a:xfrm>
        </p:spPr>
        <p:txBody>
          <a:bodyPr anchor="b"/>
          <a:lstStyle>
            <a:lvl1pPr algn="ctr">
              <a:defRPr sz="6000"/>
            </a:lvl1pPr>
          </a:lstStyle>
          <a:p>
            <a:r>
              <a:rPr lang="ja-JP" altLang="en-US"/>
              <a:t>マスター タイトルの書式設定</a:t>
            </a:r>
          </a:p>
        </p:txBody>
      </p:sp>
      <p:sp>
        <p:nvSpPr>
          <p:cNvPr id="3" name="サブタイトル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p>
        </p:txBody>
      </p:sp>
      <p:sp>
        <p:nvSpPr>
          <p:cNvPr id="4" name="Rectangle 38">
            <a:extLst>
              <a:ext uri="{FF2B5EF4-FFF2-40B4-BE49-F238E27FC236}">
                <a16:creationId xmlns:a16="http://schemas.microsoft.com/office/drawing/2014/main" id="{FD752097-1746-43FC-81DC-F3320E694D11}"/>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22816738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コンテンツ プレースホルダー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38">
            <a:extLst>
              <a:ext uri="{FF2B5EF4-FFF2-40B4-BE49-F238E27FC236}">
                <a16:creationId xmlns:a16="http://schemas.microsoft.com/office/drawing/2014/main" id="{A9F9405D-3701-4A76-A20A-E1B4D02E4232}"/>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2810060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623888" y="1709738"/>
            <a:ext cx="7886700" cy="2852737"/>
          </a:xfrm>
        </p:spPr>
        <p:txBody>
          <a:bodyPr anchor="b"/>
          <a:lstStyle>
            <a:lvl1pPr>
              <a:defRPr sz="6000"/>
            </a:lvl1pPr>
          </a:lstStyle>
          <a:p>
            <a:r>
              <a:rPr lang="ja-JP" altLang="en-US"/>
              <a:t>マスター タイトルの書式設定</a:t>
            </a:r>
          </a:p>
        </p:txBody>
      </p:sp>
      <p:sp>
        <p:nvSpPr>
          <p:cNvPr id="3" name="テキスト プレースホルダー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ja-JP" altLang="en-US"/>
              <a:t>マスター テキストの書式設定</a:t>
            </a:r>
          </a:p>
        </p:txBody>
      </p:sp>
      <p:sp>
        <p:nvSpPr>
          <p:cNvPr id="4" name="Rectangle 38">
            <a:extLst>
              <a:ext uri="{FF2B5EF4-FFF2-40B4-BE49-F238E27FC236}">
                <a16:creationId xmlns:a16="http://schemas.microsoft.com/office/drawing/2014/main" id="{A64C1B50-62DB-4264-BC05-3A2ED1B2B1AD}"/>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26090097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コンテンツ プレースホルダー 2"/>
          <p:cNvSpPr>
            <a:spLocks noGrp="1"/>
          </p:cNvSpPr>
          <p:nvPr>
            <p:ph sz="half" idx="1"/>
          </p:nvPr>
        </p:nvSpPr>
        <p:spPr>
          <a:xfrm>
            <a:off x="168275" y="869950"/>
            <a:ext cx="4311650" cy="558165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ー 3"/>
          <p:cNvSpPr>
            <a:spLocks noGrp="1"/>
          </p:cNvSpPr>
          <p:nvPr>
            <p:ph sz="half" idx="2"/>
          </p:nvPr>
        </p:nvSpPr>
        <p:spPr>
          <a:xfrm>
            <a:off x="4632325" y="869950"/>
            <a:ext cx="4311650" cy="558165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Rectangle 38">
            <a:extLst>
              <a:ext uri="{FF2B5EF4-FFF2-40B4-BE49-F238E27FC236}">
                <a16:creationId xmlns:a16="http://schemas.microsoft.com/office/drawing/2014/main" id="{62700519-55B8-497D-9395-E54B5FF7BBB3}"/>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4322302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365125"/>
            <a:ext cx="7886700" cy="1325563"/>
          </a:xfrm>
        </p:spPr>
        <p:txBody>
          <a:bodyPr/>
          <a:lstStyle/>
          <a:p>
            <a:r>
              <a:rPr lang="ja-JP" altLang="en-US"/>
              <a:t>マスター タイトルの書式設定</a:t>
            </a:r>
          </a:p>
        </p:txBody>
      </p:sp>
      <p:sp>
        <p:nvSpPr>
          <p:cNvPr id="3" name="テキスト プレースホルダー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p:cNvSpPr>
            <a:spLocks noGrp="1"/>
          </p:cNvSpPr>
          <p:nvPr>
            <p:ph sz="half" idx="2"/>
          </p:nvPr>
        </p:nvSpPr>
        <p:spPr>
          <a:xfrm>
            <a:off x="630238" y="2505075"/>
            <a:ext cx="386873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ー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p:cNvSpPr>
            <a:spLocks noGrp="1"/>
          </p:cNvSpPr>
          <p:nvPr>
            <p:ph sz="quarter" idx="4"/>
          </p:nvPr>
        </p:nvSpPr>
        <p:spPr>
          <a:xfrm>
            <a:off x="4629150" y="2505075"/>
            <a:ext cx="38877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Rectangle 38">
            <a:extLst>
              <a:ext uri="{FF2B5EF4-FFF2-40B4-BE49-F238E27FC236}">
                <a16:creationId xmlns:a16="http://schemas.microsoft.com/office/drawing/2014/main" id="{9419DB70-F087-4B55-B04B-CDE3416495B6}"/>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7507762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Rectangle 38">
            <a:extLst>
              <a:ext uri="{FF2B5EF4-FFF2-40B4-BE49-F238E27FC236}">
                <a16:creationId xmlns:a16="http://schemas.microsoft.com/office/drawing/2014/main" id="{1DB58D55-61AD-4758-A271-1F2D53D90CB1}"/>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40896291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Rectangle 38">
            <a:extLst>
              <a:ext uri="{FF2B5EF4-FFF2-40B4-BE49-F238E27FC236}">
                <a16:creationId xmlns:a16="http://schemas.microsoft.com/office/drawing/2014/main" id="{341B1667-1757-48F8-87D1-6C51E7E9D5FB}"/>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37230819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457200"/>
            <a:ext cx="2949575" cy="1600200"/>
          </a:xfrm>
        </p:spPr>
        <p:txBody>
          <a:bodyPr anchor="b"/>
          <a:lstStyle>
            <a:lvl1pPr>
              <a:defRPr sz="3200"/>
            </a:lvl1pPr>
          </a:lstStyle>
          <a:p>
            <a:r>
              <a:rPr lang="ja-JP" altLang="en-US"/>
              <a:t>マスター タイトルの書式設定</a:t>
            </a:r>
          </a:p>
        </p:txBody>
      </p:sp>
      <p:sp>
        <p:nvSpPr>
          <p:cNvPr id="3" name="コンテンツ プレースホルダー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ー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Rectangle 38">
            <a:extLst>
              <a:ext uri="{FF2B5EF4-FFF2-40B4-BE49-F238E27FC236}">
                <a16:creationId xmlns:a16="http://schemas.microsoft.com/office/drawing/2014/main" id="{8EDA4FF5-98B4-485D-B386-DFEA07B19B2A}"/>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2767720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コンテンツ プレースホルダー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2">
            <a:extLst>
              <a:ext uri="{FF2B5EF4-FFF2-40B4-BE49-F238E27FC236}">
                <a16:creationId xmlns:a16="http://schemas.microsoft.com/office/drawing/2014/main" id="{E480E320-1C82-45C0-8C43-21BE83D92B47}"/>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5">
            <a:extLst>
              <a:ext uri="{FF2B5EF4-FFF2-40B4-BE49-F238E27FC236}">
                <a16:creationId xmlns:a16="http://schemas.microsoft.com/office/drawing/2014/main" id="{75F09073-6C82-4448-BC26-536A8CE52104}"/>
              </a:ext>
            </a:extLst>
          </p:cNvPr>
          <p:cNvSpPr>
            <a:spLocks noGrp="1" noChangeArrowheads="1"/>
          </p:cNvSpPr>
          <p:nvPr>
            <p:ph type="sldNum" idx="11"/>
          </p:nvPr>
        </p:nvSpPr>
        <p:spPr>
          <a:ln/>
        </p:spPr>
        <p:txBody>
          <a:bodyPr/>
          <a:lstStyle>
            <a:lvl1pPr>
              <a:defRPr/>
            </a:lvl1pPr>
          </a:lstStyle>
          <a:p>
            <a:fld id="{4C4C616A-B9F0-4586-8CF3-85C7E527FCDE}" type="slidenum">
              <a:rPr lang="en-US" altLang="ja-JP"/>
              <a:pPr/>
              <a:t>‹#›</a:t>
            </a:fld>
            <a:endParaRPr lang="ja-JP" altLang="zh-CN"/>
          </a:p>
        </p:txBody>
      </p:sp>
    </p:spTree>
    <p:extLst>
      <p:ext uri="{BB962C8B-B14F-4D97-AF65-F5344CB8AC3E}">
        <p14:creationId xmlns:p14="http://schemas.microsoft.com/office/powerpoint/2010/main" val="4444978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457200"/>
            <a:ext cx="2949575" cy="1600200"/>
          </a:xfrm>
        </p:spPr>
        <p:txBody>
          <a:bodyPr anchor="b"/>
          <a:lstStyle>
            <a:lvl1pPr>
              <a:defRPr sz="3200"/>
            </a:lvl1pPr>
          </a:lstStyle>
          <a:p>
            <a:r>
              <a:rPr lang="ja-JP" altLang="en-US"/>
              <a:t>マスター タイトルの書式設定</a:t>
            </a:r>
          </a:p>
        </p:txBody>
      </p:sp>
      <p:sp>
        <p:nvSpPr>
          <p:cNvPr id="3" name="図プレースホルダー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ja-JP" altLang="en-US" noProof="0"/>
          </a:p>
        </p:txBody>
      </p:sp>
      <p:sp>
        <p:nvSpPr>
          <p:cNvPr id="4" name="テキスト プレースホルダー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Rectangle 38">
            <a:extLst>
              <a:ext uri="{FF2B5EF4-FFF2-40B4-BE49-F238E27FC236}">
                <a16:creationId xmlns:a16="http://schemas.microsoft.com/office/drawing/2014/main" id="{0A2203A3-D487-490C-9DF8-94A4F584FFDC}"/>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15580900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38">
            <a:extLst>
              <a:ext uri="{FF2B5EF4-FFF2-40B4-BE49-F238E27FC236}">
                <a16:creationId xmlns:a16="http://schemas.microsoft.com/office/drawing/2014/main" id="{CE3418E2-7873-444A-A155-A46E9AF61248}"/>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128973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750050" y="-1588"/>
            <a:ext cx="2193925" cy="6453188"/>
          </a:xfrm>
        </p:spPr>
        <p:txBody>
          <a:bodyPr vert="eaVert"/>
          <a:lstStyle/>
          <a:p>
            <a:r>
              <a:rPr lang="ja-JP" altLang="en-US"/>
              <a:t>マスター タイトルの書式設定</a:t>
            </a:r>
          </a:p>
        </p:txBody>
      </p:sp>
      <p:sp>
        <p:nvSpPr>
          <p:cNvPr id="3" name="縦書きテキスト プレースホルダー 2"/>
          <p:cNvSpPr>
            <a:spLocks noGrp="1"/>
          </p:cNvSpPr>
          <p:nvPr>
            <p:ph type="body" orient="vert" idx="1"/>
          </p:nvPr>
        </p:nvSpPr>
        <p:spPr>
          <a:xfrm>
            <a:off x="168275" y="-1588"/>
            <a:ext cx="6429375" cy="645318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38">
            <a:extLst>
              <a:ext uri="{FF2B5EF4-FFF2-40B4-BE49-F238E27FC236}">
                <a16:creationId xmlns:a16="http://schemas.microsoft.com/office/drawing/2014/main" id="{FF804035-B8E7-4F16-BAAA-40F82F673504}"/>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Tree>
    <p:extLst>
      <p:ext uri="{BB962C8B-B14F-4D97-AF65-F5344CB8AC3E}">
        <p14:creationId xmlns:p14="http://schemas.microsoft.com/office/powerpoint/2010/main" val="23154669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3000" y="1122363"/>
            <a:ext cx="6858000" cy="2387600"/>
          </a:xfrm>
        </p:spPr>
        <p:txBody>
          <a:bodyPr anchor="b"/>
          <a:lstStyle>
            <a:lvl1pPr algn="ctr">
              <a:defRPr sz="6000"/>
            </a:lvl1pPr>
          </a:lstStyle>
          <a:p>
            <a:r>
              <a:rPr lang="ja-JP" altLang="en-US"/>
              <a:t>マスター タイトルの書式設定</a:t>
            </a:r>
          </a:p>
        </p:txBody>
      </p:sp>
      <p:sp>
        <p:nvSpPr>
          <p:cNvPr id="3" name="サブタイトル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p>
        </p:txBody>
      </p:sp>
      <p:sp>
        <p:nvSpPr>
          <p:cNvPr id="4" name="Rectangle 17">
            <a:extLst>
              <a:ext uri="{FF2B5EF4-FFF2-40B4-BE49-F238E27FC236}">
                <a16:creationId xmlns:a16="http://schemas.microsoft.com/office/drawing/2014/main" id="{7CF5AC27-BE70-4CF9-BB4C-C49CE02DEBF3}"/>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18">
            <a:extLst>
              <a:ext uri="{FF2B5EF4-FFF2-40B4-BE49-F238E27FC236}">
                <a16:creationId xmlns:a16="http://schemas.microsoft.com/office/drawing/2014/main" id="{F86DEB73-E315-4CDE-8579-756B3CEF5913}"/>
              </a:ext>
            </a:extLst>
          </p:cNvPr>
          <p:cNvSpPr>
            <a:spLocks noGrp="1" noChangeArrowheads="1"/>
          </p:cNvSpPr>
          <p:nvPr>
            <p:ph type="sldNum" idx="11"/>
          </p:nvPr>
        </p:nvSpPr>
        <p:spPr>
          <a:ln/>
        </p:spPr>
        <p:txBody>
          <a:bodyPr/>
          <a:lstStyle>
            <a:lvl1pPr>
              <a:defRPr/>
            </a:lvl1pPr>
          </a:lstStyle>
          <a:p>
            <a:fld id="{C2AE109D-98C2-44A6-96E5-1179BC2BD031}" type="slidenum">
              <a:rPr lang="en-US" altLang="ja-JP"/>
              <a:pPr/>
              <a:t>‹#›</a:t>
            </a:fld>
            <a:endParaRPr lang="ja-JP" altLang="zh-CN"/>
          </a:p>
        </p:txBody>
      </p:sp>
    </p:spTree>
    <p:extLst>
      <p:ext uri="{BB962C8B-B14F-4D97-AF65-F5344CB8AC3E}">
        <p14:creationId xmlns:p14="http://schemas.microsoft.com/office/powerpoint/2010/main" val="28713541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コンテンツ プレースホルダー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17">
            <a:extLst>
              <a:ext uri="{FF2B5EF4-FFF2-40B4-BE49-F238E27FC236}">
                <a16:creationId xmlns:a16="http://schemas.microsoft.com/office/drawing/2014/main" id="{16C44486-767E-4B96-A2B0-DD6556133D0F}"/>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18">
            <a:extLst>
              <a:ext uri="{FF2B5EF4-FFF2-40B4-BE49-F238E27FC236}">
                <a16:creationId xmlns:a16="http://schemas.microsoft.com/office/drawing/2014/main" id="{5919D728-49C1-4BDE-84AC-7B070A97F6E0}"/>
              </a:ext>
            </a:extLst>
          </p:cNvPr>
          <p:cNvSpPr>
            <a:spLocks noGrp="1" noChangeArrowheads="1"/>
          </p:cNvSpPr>
          <p:nvPr>
            <p:ph type="sldNum" idx="11"/>
          </p:nvPr>
        </p:nvSpPr>
        <p:spPr>
          <a:ln/>
        </p:spPr>
        <p:txBody>
          <a:bodyPr/>
          <a:lstStyle>
            <a:lvl1pPr>
              <a:defRPr/>
            </a:lvl1pPr>
          </a:lstStyle>
          <a:p>
            <a:fld id="{14E48E97-DE52-4E86-AB90-66DE8035A259}" type="slidenum">
              <a:rPr lang="en-US" altLang="ja-JP"/>
              <a:pPr/>
              <a:t>‹#›</a:t>
            </a:fld>
            <a:endParaRPr lang="ja-JP" altLang="zh-CN"/>
          </a:p>
        </p:txBody>
      </p:sp>
    </p:spTree>
    <p:extLst>
      <p:ext uri="{BB962C8B-B14F-4D97-AF65-F5344CB8AC3E}">
        <p14:creationId xmlns:p14="http://schemas.microsoft.com/office/powerpoint/2010/main" val="14095077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623888" y="1709738"/>
            <a:ext cx="7886700" cy="2852737"/>
          </a:xfrm>
        </p:spPr>
        <p:txBody>
          <a:bodyPr anchor="b"/>
          <a:lstStyle>
            <a:lvl1pPr>
              <a:defRPr sz="6000"/>
            </a:lvl1pPr>
          </a:lstStyle>
          <a:p>
            <a:r>
              <a:rPr lang="ja-JP" altLang="en-US"/>
              <a:t>マスター タイトルの書式設定</a:t>
            </a:r>
          </a:p>
        </p:txBody>
      </p:sp>
      <p:sp>
        <p:nvSpPr>
          <p:cNvPr id="3" name="テキスト プレースホルダー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ja-JP" altLang="en-US"/>
              <a:t>マスター テキストの書式設定</a:t>
            </a:r>
          </a:p>
        </p:txBody>
      </p:sp>
      <p:sp>
        <p:nvSpPr>
          <p:cNvPr id="4" name="Rectangle 17">
            <a:extLst>
              <a:ext uri="{FF2B5EF4-FFF2-40B4-BE49-F238E27FC236}">
                <a16:creationId xmlns:a16="http://schemas.microsoft.com/office/drawing/2014/main" id="{7FAB8723-36B1-42AD-A37E-36C06805C963}"/>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18">
            <a:extLst>
              <a:ext uri="{FF2B5EF4-FFF2-40B4-BE49-F238E27FC236}">
                <a16:creationId xmlns:a16="http://schemas.microsoft.com/office/drawing/2014/main" id="{EDD51353-B5A9-4F1B-93AC-C4AE7AF9AE29}"/>
              </a:ext>
            </a:extLst>
          </p:cNvPr>
          <p:cNvSpPr>
            <a:spLocks noGrp="1" noChangeArrowheads="1"/>
          </p:cNvSpPr>
          <p:nvPr>
            <p:ph type="sldNum" idx="11"/>
          </p:nvPr>
        </p:nvSpPr>
        <p:spPr>
          <a:ln/>
        </p:spPr>
        <p:txBody>
          <a:bodyPr/>
          <a:lstStyle>
            <a:lvl1pPr>
              <a:defRPr/>
            </a:lvl1pPr>
          </a:lstStyle>
          <a:p>
            <a:fld id="{91732F02-732B-43B7-8D01-0BDCEB28D2D7}" type="slidenum">
              <a:rPr lang="en-US" altLang="ja-JP"/>
              <a:pPr/>
              <a:t>‹#›</a:t>
            </a:fld>
            <a:endParaRPr lang="ja-JP" altLang="zh-CN"/>
          </a:p>
        </p:txBody>
      </p:sp>
    </p:spTree>
    <p:extLst>
      <p:ext uri="{BB962C8B-B14F-4D97-AF65-F5344CB8AC3E}">
        <p14:creationId xmlns:p14="http://schemas.microsoft.com/office/powerpoint/2010/main" val="265251147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コンテンツ プレースホルダー 2"/>
          <p:cNvSpPr>
            <a:spLocks noGrp="1"/>
          </p:cNvSpPr>
          <p:nvPr>
            <p:ph sz="half" idx="1"/>
          </p:nvPr>
        </p:nvSpPr>
        <p:spPr>
          <a:xfrm>
            <a:off x="168275" y="869950"/>
            <a:ext cx="4311650" cy="558165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ー 3"/>
          <p:cNvSpPr>
            <a:spLocks noGrp="1"/>
          </p:cNvSpPr>
          <p:nvPr>
            <p:ph sz="half" idx="2"/>
          </p:nvPr>
        </p:nvSpPr>
        <p:spPr>
          <a:xfrm>
            <a:off x="4632325" y="869950"/>
            <a:ext cx="4311650" cy="558165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Rectangle 17">
            <a:extLst>
              <a:ext uri="{FF2B5EF4-FFF2-40B4-BE49-F238E27FC236}">
                <a16:creationId xmlns:a16="http://schemas.microsoft.com/office/drawing/2014/main" id="{FCC0224E-8A8B-4803-9D33-D2C7B1AFC82E}"/>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6" name="Rectangle 18">
            <a:extLst>
              <a:ext uri="{FF2B5EF4-FFF2-40B4-BE49-F238E27FC236}">
                <a16:creationId xmlns:a16="http://schemas.microsoft.com/office/drawing/2014/main" id="{6BACE945-EE0D-4618-BA4D-18517FCAB4DA}"/>
              </a:ext>
            </a:extLst>
          </p:cNvPr>
          <p:cNvSpPr>
            <a:spLocks noGrp="1" noChangeArrowheads="1"/>
          </p:cNvSpPr>
          <p:nvPr>
            <p:ph type="sldNum" idx="11"/>
          </p:nvPr>
        </p:nvSpPr>
        <p:spPr>
          <a:ln/>
        </p:spPr>
        <p:txBody>
          <a:bodyPr/>
          <a:lstStyle>
            <a:lvl1pPr>
              <a:defRPr/>
            </a:lvl1pPr>
          </a:lstStyle>
          <a:p>
            <a:fld id="{C001A74D-54B8-4F77-B7F5-7E23CBB97095}" type="slidenum">
              <a:rPr lang="en-US" altLang="ja-JP"/>
              <a:pPr/>
              <a:t>‹#›</a:t>
            </a:fld>
            <a:endParaRPr lang="ja-JP" altLang="zh-CN"/>
          </a:p>
        </p:txBody>
      </p:sp>
    </p:spTree>
    <p:extLst>
      <p:ext uri="{BB962C8B-B14F-4D97-AF65-F5344CB8AC3E}">
        <p14:creationId xmlns:p14="http://schemas.microsoft.com/office/powerpoint/2010/main" val="31640565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365125"/>
            <a:ext cx="7886700" cy="1325563"/>
          </a:xfrm>
        </p:spPr>
        <p:txBody>
          <a:bodyPr/>
          <a:lstStyle/>
          <a:p>
            <a:r>
              <a:rPr lang="ja-JP" altLang="en-US"/>
              <a:t>マスター タイトルの書式設定</a:t>
            </a:r>
          </a:p>
        </p:txBody>
      </p:sp>
      <p:sp>
        <p:nvSpPr>
          <p:cNvPr id="3" name="テキスト プレースホルダー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p:cNvSpPr>
            <a:spLocks noGrp="1"/>
          </p:cNvSpPr>
          <p:nvPr>
            <p:ph sz="half" idx="2"/>
          </p:nvPr>
        </p:nvSpPr>
        <p:spPr>
          <a:xfrm>
            <a:off x="630238" y="2505075"/>
            <a:ext cx="386873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ー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p:cNvSpPr>
            <a:spLocks noGrp="1"/>
          </p:cNvSpPr>
          <p:nvPr>
            <p:ph sz="quarter" idx="4"/>
          </p:nvPr>
        </p:nvSpPr>
        <p:spPr>
          <a:xfrm>
            <a:off x="4629150" y="2505075"/>
            <a:ext cx="38877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Rectangle 17">
            <a:extLst>
              <a:ext uri="{FF2B5EF4-FFF2-40B4-BE49-F238E27FC236}">
                <a16:creationId xmlns:a16="http://schemas.microsoft.com/office/drawing/2014/main" id="{06C70E61-93D3-4551-8353-E0062659AFC3}"/>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8" name="Rectangle 18">
            <a:extLst>
              <a:ext uri="{FF2B5EF4-FFF2-40B4-BE49-F238E27FC236}">
                <a16:creationId xmlns:a16="http://schemas.microsoft.com/office/drawing/2014/main" id="{5FE62A23-0C2D-4D71-A445-90561633601C}"/>
              </a:ext>
            </a:extLst>
          </p:cNvPr>
          <p:cNvSpPr>
            <a:spLocks noGrp="1" noChangeArrowheads="1"/>
          </p:cNvSpPr>
          <p:nvPr>
            <p:ph type="sldNum" idx="11"/>
          </p:nvPr>
        </p:nvSpPr>
        <p:spPr>
          <a:ln/>
        </p:spPr>
        <p:txBody>
          <a:bodyPr/>
          <a:lstStyle>
            <a:lvl1pPr>
              <a:defRPr/>
            </a:lvl1pPr>
          </a:lstStyle>
          <a:p>
            <a:fld id="{05B23BD8-B427-4A9D-8CFC-65CA3E28A661}" type="slidenum">
              <a:rPr lang="en-US" altLang="ja-JP"/>
              <a:pPr/>
              <a:t>‹#›</a:t>
            </a:fld>
            <a:endParaRPr lang="ja-JP" altLang="zh-CN"/>
          </a:p>
        </p:txBody>
      </p:sp>
    </p:spTree>
    <p:extLst>
      <p:ext uri="{BB962C8B-B14F-4D97-AF65-F5344CB8AC3E}">
        <p14:creationId xmlns:p14="http://schemas.microsoft.com/office/powerpoint/2010/main" val="19831151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Rectangle 17">
            <a:extLst>
              <a:ext uri="{FF2B5EF4-FFF2-40B4-BE49-F238E27FC236}">
                <a16:creationId xmlns:a16="http://schemas.microsoft.com/office/drawing/2014/main" id="{8B75E564-11A7-4277-B537-241066849CBB}"/>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4" name="Rectangle 18">
            <a:extLst>
              <a:ext uri="{FF2B5EF4-FFF2-40B4-BE49-F238E27FC236}">
                <a16:creationId xmlns:a16="http://schemas.microsoft.com/office/drawing/2014/main" id="{8B6C80FB-7B31-4143-AD1B-8403B0CAC066}"/>
              </a:ext>
            </a:extLst>
          </p:cNvPr>
          <p:cNvSpPr>
            <a:spLocks noGrp="1" noChangeArrowheads="1"/>
          </p:cNvSpPr>
          <p:nvPr>
            <p:ph type="sldNum" idx="11"/>
          </p:nvPr>
        </p:nvSpPr>
        <p:spPr>
          <a:ln/>
        </p:spPr>
        <p:txBody>
          <a:bodyPr/>
          <a:lstStyle>
            <a:lvl1pPr>
              <a:defRPr/>
            </a:lvl1pPr>
          </a:lstStyle>
          <a:p>
            <a:fld id="{8DBCB4A4-168B-4C84-98D3-1904DA6A5DF3}" type="slidenum">
              <a:rPr lang="en-US" altLang="ja-JP"/>
              <a:pPr/>
              <a:t>‹#›</a:t>
            </a:fld>
            <a:endParaRPr lang="ja-JP" altLang="zh-CN"/>
          </a:p>
        </p:txBody>
      </p:sp>
    </p:spTree>
    <p:extLst>
      <p:ext uri="{BB962C8B-B14F-4D97-AF65-F5344CB8AC3E}">
        <p14:creationId xmlns:p14="http://schemas.microsoft.com/office/powerpoint/2010/main" val="16639434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Rectangle 17">
            <a:extLst>
              <a:ext uri="{FF2B5EF4-FFF2-40B4-BE49-F238E27FC236}">
                <a16:creationId xmlns:a16="http://schemas.microsoft.com/office/drawing/2014/main" id="{233203AD-00A1-4349-BFB4-63B2A210DF29}"/>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3" name="Rectangle 18">
            <a:extLst>
              <a:ext uri="{FF2B5EF4-FFF2-40B4-BE49-F238E27FC236}">
                <a16:creationId xmlns:a16="http://schemas.microsoft.com/office/drawing/2014/main" id="{B30A551D-9CBD-4564-BC9F-5AA9071F94EA}"/>
              </a:ext>
            </a:extLst>
          </p:cNvPr>
          <p:cNvSpPr>
            <a:spLocks noGrp="1" noChangeArrowheads="1"/>
          </p:cNvSpPr>
          <p:nvPr>
            <p:ph type="sldNum" idx="11"/>
          </p:nvPr>
        </p:nvSpPr>
        <p:spPr>
          <a:ln/>
        </p:spPr>
        <p:txBody>
          <a:bodyPr/>
          <a:lstStyle>
            <a:lvl1pPr>
              <a:defRPr/>
            </a:lvl1pPr>
          </a:lstStyle>
          <a:p>
            <a:fld id="{31236CF7-DD78-4755-9937-B82F44A7308A}" type="slidenum">
              <a:rPr lang="en-US" altLang="ja-JP"/>
              <a:pPr/>
              <a:t>‹#›</a:t>
            </a:fld>
            <a:endParaRPr lang="ja-JP" altLang="zh-CN"/>
          </a:p>
        </p:txBody>
      </p:sp>
    </p:spTree>
    <p:extLst>
      <p:ext uri="{BB962C8B-B14F-4D97-AF65-F5344CB8AC3E}">
        <p14:creationId xmlns:p14="http://schemas.microsoft.com/office/powerpoint/2010/main" val="2712581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623888" y="1709738"/>
            <a:ext cx="7886700" cy="2852737"/>
          </a:xfrm>
        </p:spPr>
        <p:txBody>
          <a:bodyPr anchor="b"/>
          <a:lstStyle>
            <a:lvl1pPr>
              <a:defRPr sz="6000"/>
            </a:lvl1pPr>
          </a:lstStyle>
          <a:p>
            <a:r>
              <a:rPr lang="ja-JP" altLang="en-US"/>
              <a:t>マスター タイトルの書式設定</a:t>
            </a:r>
          </a:p>
        </p:txBody>
      </p:sp>
      <p:sp>
        <p:nvSpPr>
          <p:cNvPr id="3" name="テキスト プレースホルダー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ja-JP" altLang="en-US"/>
              <a:t>マスター テキストの書式設定</a:t>
            </a:r>
          </a:p>
        </p:txBody>
      </p:sp>
      <p:sp>
        <p:nvSpPr>
          <p:cNvPr id="4" name="Rectangle 2">
            <a:extLst>
              <a:ext uri="{FF2B5EF4-FFF2-40B4-BE49-F238E27FC236}">
                <a16:creationId xmlns:a16="http://schemas.microsoft.com/office/drawing/2014/main" id="{849D2444-E394-488E-9BD2-34ABCA675196}"/>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5">
            <a:extLst>
              <a:ext uri="{FF2B5EF4-FFF2-40B4-BE49-F238E27FC236}">
                <a16:creationId xmlns:a16="http://schemas.microsoft.com/office/drawing/2014/main" id="{E4D5ECCA-6711-4F4F-893A-79C46C2DD32E}"/>
              </a:ext>
            </a:extLst>
          </p:cNvPr>
          <p:cNvSpPr>
            <a:spLocks noGrp="1" noChangeArrowheads="1"/>
          </p:cNvSpPr>
          <p:nvPr>
            <p:ph type="sldNum" idx="11"/>
          </p:nvPr>
        </p:nvSpPr>
        <p:spPr>
          <a:ln/>
        </p:spPr>
        <p:txBody>
          <a:bodyPr/>
          <a:lstStyle>
            <a:lvl1pPr>
              <a:defRPr/>
            </a:lvl1pPr>
          </a:lstStyle>
          <a:p>
            <a:fld id="{6DA649B6-32B2-4155-9576-11EC3BA1CDB4}" type="slidenum">
              <a:rPr lang="en-US" altLang="ja-JP"/>
              <a:pPr/>
              <a:t>‹#›</a:t>
            </a:fld>
            <a:endParaRPr lang="ja-JP" altLang="zh-CN"/>
          </a:p>
        </p:txBody>
      </p:sp>
    </p:spTree>
    <p:extLst>
      <p:ext uri="{BB962C8B-B14F-4D97-AF65-F5344CB8AC3E}">
        <p14:creationId xmlns:p14="http://schemas.microsoft.com/office/powerpoint/2010/main" val="6475985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457200"/>
            <a:ext cx="2949575" cy="1600200"/>
          </a:xfrm>
        </p:spPr>
        <p:txBody>
          <a:bodyPr anchor="b"/>
          <a:lstStyle>
            <a:lvl1pPr>
              <a:defRPr sz="3200"/>
            </a:lvl1pPr>
          </a:lstStyle>
          <a:p>
            <a:r>
              <a:rPr lang="ja-JP" altLang="en-US"/>
              <a:t>マスター タイトルの書式設定</a:t>
            </a:r>
          </a:p>
        </p:txBody>
      </p:sp>
      <p:sp>
        <p:nvSpPr>
          <p:cNvPr id="3" name="コンテンツ プレースホルダー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ー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Rectangle 17">
            <a:extLst>
              <a:ext uri="{FF2B5EF4-FFF2-40B4-BE49-F238E27FC236}">
                <a16:creationId xmlns:a16="http://schemas.microsoft.com/office/drawing/2014/main" id="{3570ED77-8354-4BD7-9056-45DAF0C81486}"/>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6" name="Rectangle 18">
            <a:extLst>
              <a:ext uri="{FF2B5EF4-FFF2-40B4-BE49-F238E27FC236}">
                <a16:creationId xmlns:a16="http://schemas.microsoft.com/office/drawing/2014/main" id="{E1CDB556-8AAB-45F4-995E-AA62DF717DDE}"/>
              </a:ext>
            </a:extLst>
          </p:cNvPr>
          <p:cNvSpPr>
            <a:spLocks noGrp="1" noChangeArrowheads="1"/>
          </p:cNvSpPr>
          <p:nvPr>
            <p:ph type="sldNum" idx="11"/>
          </p:nvPr>
        </p:nvSpPr>
        <p:spPr>
          <a:ln/>
        </p:spPr>
        <p:txBody>
          <a:bodyPr/>
          <a:lstStyle>
            <a:lvl1pPr>
              <a:defRPr/>
            </a:lvl1pPr>
          </a:lstStyle>
          <a:p>
            <a:fld id="{14A34125-A877-437D-A3EE-3A182EEF5BF8}" type="slidenum">
              <a:rPr lang="en-US" altLang="ja-JP"/>
              <a:pPr/>
              <a:t>‹#›</a:t>
            </a:fld>
            <a:endParaRPr lang="ja-JP" altLang="zh-CN"/>
          </a:p>
        </p:txBody>
      </p:sp>
    </p:spTree>
    <p:extLst>
      <p:ext uri="{BB962C8B-B14F-4D97-AF65-F5344CB8AC3E}">
        <p14:creationId xmlns:p14="http://schemas.microsoft.com/office/powerpoint/2010/main" val="502414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457200"/>
            <a:ext cx="2949575" cy="1600200"/>
          </a:xfrm>
        </p:spPr>
        <p:txBody>
          <a:bodyPr anchor="b"/>
          <a:lstStyle>
            <a:lvl1pPr>
              <a:defRPr sz="3200"/>
            </a:lvl1pPr>
          </a:lstStyle>
          <a:p>
            <a:r>
              <a:rPr lang="ja-JP" altLang="en-US"/>
              <a:t>マスター タイトルの書式設定</a:t>
            </a:r>
          </a:p>
        </p:txBody>
      </p:sp>
      <p:sp>
        <p:nvSpPr>
          <p:cNvPr id="3" name="図プレースホルダー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ja-JP" altLang="en-US" noProof="0"/>
          </a:p>
        </p:txBody>
      </p:sp>
      <p:sp>
        <p:nvSpPr>
          <p:cNvPr id="4" name="テキスト プレースホルダー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Rectangle 17">
            <a:extLst>
              <a:ext uri="{FF2B5EF4-FFF2-40B4-BE49-F238E27FC236}">
                <a16:creationId xmlns:a16="http://schemas.microsoft.com/office/drawing/2014/main" id="{0A047382-1079-4784-A048-D7FD6B10F82B}"/>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6" name="Rectangle 18">
            <a:extLst>
              <a:ext uri="{FF2B5EF4-FFF2-40B4-BE49-F238E27FC236}">
                <a16:creationId xmlns:a16="http://schemas.microsoft.com/office/drawing/2014/main" id="{23F787ED-FCBA-4983-B15E-A2B17CE5EDE6}"/>
              </a:ext>
            </a:extLst>
          </p:cNvPr>
          <p:cNvSpPr>
            <a:spLocks noGrp="1" noChangeArrowheads="1"/>
          </p:cNvSpPr>
          <p:nvPr>
            <p:ph type="sldNum" idx="11"/>
          </p:nvPr>
        </p:nvSpPr>
        <p:spPr>
          <a:ln/>
        </p:spPr>
        <p:txBody>
          <a:bodyPr/>
          <a:lstStyle>
            <a:lvl1pPr>
              <a:defRPr/>
            </a:lvl1pPr>
          </a:lstStyle>
          <a:p>
            <a:fld id="{25D34D42-5E6F-4884-AB67-B67D2621DB2A}" type="slidenum">
              <a:rPr lang="en-US" altLang="ja-JP"/>
              <a:pPr/>
              <a:t>‹#›</a:t>
            </a:fld>
            <a:endParaRPr lang="ja-JP" altLang="zh-CN"/>
          </a:p>
        </p:txBody>
      </p:sp>
    </p:spTree>
    <p:extLst>
      <p:ext uri="{BB962C8B-B14F-4D97-AF65-F5344CB8AC3E}">
        <p14:creationId xmlns:p14="http://schemas.microsoft.com/office/powerpoint/2010/main" val="125714756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17">
            <a:extLst>
              <a:ext uri="{FF2B5EF4-FFF2-40B4-BE49-F238E27FC236}">
                <a16:creationId xmlns:a16="http://schemas.microsoft.com/office/drawing/2014/main" id="{92997C5E-40B8-458E-B44A-E52540797592}"/>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18">
            <a:extLst>
              <a:ext uri="{FF2B5EF4-FFF2-40B4-BE49-F238E27FC236}">
                <a16:creationId xmlns:a16="http://schemas.microsoft.com/office/drawing/2014/main" id="{A89913CA-E4AF-4AAE-84D1-C49D796A1DE2}"/>
              </a:ext>
            </a:extLst>
          </p:cNvPr>
          <p:cNvSpPr>
            <a:spLocks noGrp="1" noChangeArrowheads="1"/>
          </p:cNvSpPr>
          <p:nvPr>
            <p:ph type="sldNum" idx="11"/>
          </p:nvPr>
        </p:nvSpPr>
        <p:spPr>
          <a:ln/>
        </p:spPr>
        <p:txBody>
          <a:bodyPr/>
          <a:lstStyle>
            <a:lvl1pPr>
              <a:defRPr/>
            </a:lvl1pPr>
          </a:lstStyle>
          <a:p>
            <a:fld id="{95CB5958-7AD5-4B2C-9CB3-FE8EA0B270AE}" type="slidenum">
              <a:rPr lang="en-US" altLang="ja-JP"/>
              <a:pPr/>
              <a:t>‹#›</a:t>
            </a:fld>
            <a:endParaRPr lang="ja-JP" altLang="zh-CN"/>
          </a:p>
        </p:txBody>
      </p:sp>
    </p:spTree>
    <p:extLst>
      <p:ext uri="{BB962C8B-B14F-4D97-AF65-F5344CB8AC3E}">
        <p14:creationId xmlns:p14="http://schemas.microsoft.com/office/powerpoint/2010/main" val="117884586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750050" y="-1588"/>
            <a:ext cx="2193925" cy="6453188"/>
          </a:xfrm>
        </p:spPr>
        <p:txBody>
          <a:bodyPr vert="eaVert"/>
          <a:lstStyle/>
          <a:p>
            <a:r>
              <a:rPr lang="ja-JP" altLang="en-US"/>
              <a:t>マスター タイトルの書式設定</a:t>
            </a:r>
          </a:p>
        </p:txBody>
      </p:sp>
      <p:sp>
        <p:nvSpPr>
          <p:cNvPr id="3" name="縦書きテキスト プレースホルダー 2"/>
          <p:cNvSpPr>
            <a:spLocks noGrp="1"/>
          </p:cNvSpPr>
          <p:nvPr>
            <p:ph type="body" orient="vert" idx="1"/>
          </p:nvPr>
        </p:nvSpPr>
        <p:spPr>
          <a:xfrm>
            <a:off x="168275" y="-1588"/>
            <a:ext cx="6429375" cy="645318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17">
            <a:extLst>
              <a:ext uri="{FF2B5EF4-FFF2-40B4-BE49-F238E27FC236}">
                <a16:creationId xmlns:a16="http://schemas.microsoft.com/office/drawing/2014/main" id="{DD4825B6-CBD2-4FE8-8499-CEA6615EFE3D}"/>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5" name="Rectangle 18">
            <a:extLst>
              <a:ext uri="{FF2B5EF4-FFF2-40B4-BE49-F238E27FC236}">
                <a16:creationId xmlns:a16="http://schemas.microsoft.com/office/drawing/2014/main" id="{DCAD82F0-F0D5-4198-AD0A-7FE3C4977FE5}"/>
              </a:ext>
            </a:extLst>
          </p:cNvPr>
          <p:cNvSpPr>
            <a:spLocks noGrp="1" noChangeArrowheads="1"/>
          </p:cNvSpPr>
          <p:nvPr>
            <p:ph type="sldNum" idx="11"/>
          </p:nvPr>
        </p:nvSpPr>
        <p:spPr>
          <a:ln/>
        </p:spPr>
        <p:txBody>
          <a:bodyPr/>
          <a:lstStyle>
            <a:lvl1pPr>
              <a:defRPr/>
            </a:lvl1pPr>
          </a:lstStyle>
          <a:p>
            <a:fld id="{B4A8293D-0D07-4A0F-9F6F-ECF0B1BA6DC2}" type="slidenum">
              <a:rPr lang="en-US" altLang="ja-JP"/>
              <a:pPr/>
              <a:t>‹#›</a:t>
            </a:fld>
            <a:endParaRPr lang="ja-JP" altLang="zh-CN"/>
          </a:p>
        </p:txBody>
      </p:sp>
    </p:spTree>
    <p:extLst>
      <p:ext uri="{BB962C8B-B14F-4D97-AF65-F5344CB8AC3E}">
        <p14:creationId xmlns:p14="http://schemas.microsoft.com/office/powerpoint/2010/main" val="430055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コンテンツ プレースホルダー 2"/>
          <p:cNvSpPr>
            <a:spLocks noGrp="1"/>
          </p:cNvSpPr>
          <p:nvPr>
            <p:ph sz="half" idx="1"/>
          </p:nvPr>
        </p:nvSpPr>
        <p:spPr>
          <a:xfrm>
            <a:off x="168275" y="869950"/>
            <a:ext cx="4311650" cy="558165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ー 3"/>
          <p:cNvSpPr>
            <a:spLocks noGrp="1"/>
          </p:cNvSpPr>
          <p:nvPr>
            <p:ph sz="half" idx="2"/>
          </p:nvPr>
        </p:nvSpPr>
        <p:spPr>
          <a:xfrm>
            <a:off x="4632325" y="869950"/>
            <a:ext cx="4311650" cy="558165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Rectangle 2">
            <a:extLst>
              <a:ext uri="{FF2B5EF4-FFF2-40B4-BE49-F238E27FC236}">
                <a16:creationId xmlns:a16="http://schemas.microsoft.com/office/drawing/2014/main" id="{BA937EFE-1D4F-4799-9BA1-699D85808CA7}"/>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6" name="Rectangle 5">
            <a:extLst>
              <a:ext uri="{FF2B5EF4-FFF2-40B4-BE49-F238E27FC236}">
                <a16:creationId xmlns:a16="http://schemas.microsoft.com/office/drawing/2014/main" id="{6597F4EA-B6E4-4EC9-89DB-906EA2E4A693}"/>
              </a:ext>
            </a:extLst>
          </p:cNvPr>
          <p:cNvSpPr>
            <a:spLocks noGrp="1" noChangeArrowheads="1"/>
          </p:cNvSpPr>
          <p:nvPr>
            <p:ph type="sldNum" idx="11"/>
          </p:nvPr>
        </p:nvSpPr>
        <p:spPr>
          <a:ln/>
        </p:spPr>
        <p:txBody>
          <a:bodyPr/>
          <a:lstStyle>
            <a:lvl1pPr>
              <a:defRPr/>
            </a:lvl1pPr>
          </a:lstStyle>
          <a:p>
            <a:fld id="{E63A5E07-9391-4A0B-9321-BA530634087D}" type="slidenum">
              <a:rPr lang="en-US" altLang="ja-JP"/>
              <a:pPr/>
              <a:t>‹#›</a:t>
            </a:fld>
            <a:endParaRPr lang="ja-JP" altLang="zh-CN"/>
          </a:p>
        </p:txBody>
      </p:sp>
    </p:spTree>
    <p:extLst>
      <p:ext uri="{BB962C8B-B14F-4D97-AF65-F5344CB8AC3E}">
        <p14:creationId xmlns:p14="http://schemas.microsoft.com/office/powerpoint/2010/main" val="362090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365125"/>
            <a:ext cx="7886700" cy="1325563"/>
          </a:xfrm>
        </p:spPr>
        <p:txBody>
          <a:bodyPr/>
          <a:lstStyle/>
          <a:p>
            <a:r>
              <a:rPr lang="ja-JP" altLang="en-US"/>
              <a:t>マスター タイトルの書式設定</a:t>
            </a:r>
          </a:p>
        </p:txBody>
      </p:sp>
      <p:sp>
        <p:nvSpPr>
          <p:cNvPr id="3" name="テキスト プレースホルダー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p:cNvSpPr>
            <a:spLocks noGrp="1"/>
          </p:cNvSpPr>
          <p:nvPr>
            <p:ph sz="half" idx="2"/>
          </p:nvPr>
        </p:nvSpPr>
        <p:spPr>
          <a:xfrm>
            <a:off x="630238" y="2505075"/>
            <a:ext cx="386873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ー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p:cNvSpPr>
            <a:spLocks noGrp="1"/>
          </p:cNvSpPr>
          <p:nvPr>
            <p:ph sz="quarter" idx="4"/>
          </p:nvPr>
        </p:nvSpPr>
        <p:spPr>
          <a:xfrm>
            <a:off x="4629150" y="2505075"/>
            <a:ext cx="38877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Rectangle 2">
            <a:extLst>
              <a:ext uri="{FF2B5EF4-FFF2-40B4-BE49-F238E27FC236}">
                <a16:creationId xmlns:a16="http://schemas.microsoft.com/office/drawing/2014/main" id="{F5182088-FEA4-46AF-835B-CBC391FE52DE}"/>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8" name="Rectangle 5">
            <a:extLst>
              <a:ext uri="{FF2B5EF4-FFF2-40B4-BE49-F238E27FC236}">
                <a16:creationId xmlns:a16="http://schemas.microsoft.com/office/drawing/2014/main" id="{A834C9E2-2E7B-4632-B9BE-05128995250C}"/>
              </a:ext>
            </a:extLst>
          </p:cNvPr>
          <p:cNvSpPr>
            <a:spLocks noGrp="1" noChangeArrowheads="1"/>
          </p:cNvSpPr>
          <p:nvPr>
            <p:ph type="sldNum" idx="11"/>
          </p:nvPr>
        </p:nvSpPr>
        <p:spPr>
          <a:ln/>
        </p:spPr>
        <p:txBody>
          <a:bodyPr/>
          <a:lstStyle>
            <a:lvl1pPr>
              <a:defRPr/>
            </a:lvl1pPr>
          </a:lstStyle>
          <a:p>
            <a:fld id="{E0EA7E23-97FD-4A4B-B8E1-A424D22AADC1}" type="slidenum">
              <a:rPr lang="en-US" altLang="ja-JP"/>
              <a:pPr/>
              <a:t>‹#›</a:t>
            </a:fld>
            <a:endParaRPr lang="ja-JP" altLang="zh-CN"/>
          </a:p>
        </p:txBody>
      </p:sp>
    </p:spTree>
    <p:extLst>
      <p:ext uri="{BB962C8B-B14F-4D97-AF65-F5344CB8AC3E}">
        <p14:creationId xmlns:p14="http://schemas.microsoft.com/office/powerpoint/2010/main" val="1958862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マスター タイトルの書式設定</a:t>
            </a:r>
          </a:p>
        </p:txBody>
      </p:sp>
      <p:sp>
        <p:nvSpPr>
          <p:cNvPr id="3" name="Rectangle 2">
            <a:extLst>
              <a:ext uri="{FF2B5EF4-FFF2-40B4-BE49-F238E27FC236}">
                <a16:creationId xmlns:a16="http://schemas.microsoft.com/office/drawing/2014/main" id="{6829F14F-BFC9-4C38-B65C-7A907C1C94FF}"/>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4" name="Rectangle 5">
            <a:extLst>
              <a:ext uri="{FF2B5EF4-FFF2-40B4-BE49-F238E27FC236}">
                <a16:creationId xmlns:a16="http://schemas.microsoft.com/office/drawing/2014/main" id="{4891E9AD-502D-4962-99D7-3C716D4B6D43}"/>
              </a:ext>
            </a:extLst>
          </p:cNvPr>
          <p:cNvSpPr>
            <a:spLocks noGrp="1" noChangeArrowheads="1"/>
          </p:cNvSpPr>
          <p:nvPr>
            <p:ph type="sldNum" idx="11"/>
          </p:nvPr>
        </p:nvSpPr>
        <p:spPr>
          <a:ln/>
        </p:spPr>
        <p:txBody>
          <a:bodyPr/>
          <a:lstStyle>
            <a:lvl1pPr>
              <a:defRPr/>
            </a:lvl1pPr>
          </a:lstStyle>
          <a:p>
            <a:fld id="{F922FA5C-8270-4AA9-BCC3-B93E212E56D3}" type="slidenum">
              <a:rPr lang="en-US" altLang="ja-JP"/>
              <a:pPr/>
              <a:t>‹#›</a:t>
            </a:fld>
            <a:endParaRPr lang="ja-JP" altLang="zh-CN"/>
          </a:p>
        </p:txBody>
      </p:sp>
    </p:spTree>
    <p:extLst>
      <p:ext uri="{BB962C8B-B14F-4D97-AF65-F5344CB8AC3E}">
        <p14:creationId xmlns:p14="http://schemas.microsoft.com/office/powerpoint/2010/main" val="2902232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28828D2D-A92D-4B96-B2D9-8AB4BA2CB245}"/>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3" name="Rectangle 5">
            <a:extLst>
              <a:ext uri="{FF2B5EF4-FFF2-40B4-BE49-F238E27FC236}">
                <a16:creationId xmlns:a16="http://schemas.microsoft.com/office/drawing/2014/main" id="{85292213-1C93-47A1-9946-1B288B282EDE}"/>
              </a:ext>
            </a:extLst>
          </p:cNvPr>
          <p:cNvSpPr>
            <a:spLocks noGrp="1" noChangeArrowheads="1"/>
          </p:cNvSpPr>
          <p:nvPr>
            <p:ph type="sldNum" idx="11"/>
          </p:nvPr>
        </p:nvSpPr>
        <p:spPr>
          <a:ln/>
        </p:spPr>
        <p:txBody>
          <a:bodyPr/>
          <a:lstStyle>
            <a:lvl1pPr>
              <a:defRPr/>
            </a:lvl1pPr>
          </a:lstStyle>
          <a:p>
            <a:fld id="{F8B66444-6827-4AFC-8E1F-5C8839D3BA73}" type="slidenum">
              <a:rPr lang="en-US" altLang="ja-JP"/>
              <a:pPr/>
              <a:t>‹#›</a:t>
            </a:fld>
            <a:endParaRPr lang="ja-JP" altLang="zh-CN"/>
          </a:p>
        </p:txBody>
      </p:sp>
    </p:spTree>
    <p:extLst>
      <p:ext uri="{BB962C8B-B14F-4D97-AF65-F5344CB8AC3E}">
        <p14:creationId xmlns:p14="http://schemas.microsoft.com/office/powerpoint/2010/main" val="2044614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457200"/>
            <a:ext cx="2949575" cy="1600200"/>
          </a:xfrm>
        </p:spPr>
        <p:txBody>
          <a:bodyPr anchor="b"/>
          <a:lstStyle>
            <a:lvl1pPr>
              <a:defRPr sz="3200"/>
            </a:lvl1pPr>
          </a:lstStyle>
          <a:p>
            <a:r>
              <a:rPr lang="ja-JP" altLang="en-US"/>
              <a:t>マスター タイトルの書式設定</a:t>
            </a:r>
          </a:p>
        </p:txBody>
      </p:sp>
      <p:sp>
        <p:nvSpPr>
          <p:cNvPr id="3" name="コンテンツ プレースホルダー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ー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Rectangle 2">
            <a:extLst>
              <a:ext uri="{FF2B5EF4-FFF2-40B4-BE49-F238E27FC236}">
                <a16:creationId xmlns:a16="http://schemas.microsoft.com/office/drawing/2014/main" id="{804D8111-9BCA-4185-8584-51FDF40C5E1E}"/>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6" name="Rectangle 5">
            <a:extLst>
              <a:ext uri="{FF2B5EF4-FFF2-40B4-BE49-F238E27FC236}">
                <a16:creationId xmlns:a16="http://schemas.microsoft.com/office/drawing/2014/main" id="{7137BE5C-34CD-4FF4-ACD8-08562ACAC9A1}"/>
              </a:ext>
            </a:extLst>
          </p:cNvPr>
          <p:cNvSpPr>
            <a:spLocks noGrp="1" noChangeArrowheads="1"/>
          </p:cNvSpPr>
          <p:nvPr>
            <p:ph type="sldNum" idx="11"/>
          </p:nvPr>
        </p:nvSpPr>
        <p:spPr>
          <a:ln/>
        </p:spPr>
        <p:txBody>
          <a:bodyPr/>
          <a:lstStyle>
            <a:lvl1pPr>
              <a:defRPr/>
            </a:lvl1pPr>
          </a:lstStyle>
          <a:p>
            <a:fld id="{89FF4210-D79D-44DC-BAB2-560ECA48AD1C}" type="slidenum">
              <a:rPr lang="en-US" altLang="ja-JP"/>
              <a:pPr/>
              <a:t>‹#›</a:t>
            </a:fld>
            <a:endParaRPr lang="ja-JP" altLang="zh-CN"/>
          </a:p>
        </p:txBody>
      </p:sp>
    </p:spTree>
    <p:extLst>
      <p:ext uri="{BB962C8B-B14F-4D97-AF65-F5344CB8AC3E}">
        <p14:creationId xmlns:p14="http://schemas.microsoft.com/office/powerpoint/2010/main" val="665056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457200"/>
            <a:ext cx="2949575" cy="1600200"/>
          </a:xfrm>
        </p:spPr>
        <p:txBody>
          <a:bodyPr anchor="b"/>
          <a:lstStyle>
            <a:lvl1pPr>
              <a:defRPr sz="3200"/>
            </a:lvl1pPr>
          </a:lstStyle>
          <a:p>
            <a:r>
              <a:rPr lang="ja-JP" altLang="en-US"/>
              <a:t>マスター タイトルの書式設定</a:t>
            </a:r>
          </a:p>
        </p:txBody>
      </p:sp>
      <p:sp>
        <p:nvSpPr>
          <p:cNvPr id="3" name="図プレースホルダー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ja-JP" altLang="en-US" noProof="0"/>
          </a:p>
        </p:txBody>
      </p:sp>
      <p:sp>
        <p:nvSpPr>
          <p:cNvPr id="4" name="テキスト プレースホルダー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Rectangle 2">
            <a:extLst>
              <a:ext uri="{FF2B5EF4-FFF2-40B4-BE49-F238E27FC236}">
                <a16:creationId xmlns:a16="http://schemas.microsoft.com/office/drawing/2014/main" id="{D2C1ABB5-0477-4868-886C-F78CE625D85E}"/>
              </a:ext>
            </a:extLst>
          </p:cNvPr>
          <p:cNvSpPr>
            <a:spLocks noGrp="1" noChangeArrowheads="1"/>
          </p:cNvSpPr>
          <p:nvPr>
            <p:ph type="ftr" idx="10"/>
          </p:nvPr>
        </p:nvSpPr>
        <p:spPr>
          <a:ln/>
        </p:spPr>
        <p:txBody>
          <a:bodyPr/>
          <a:lstStyle>
            <a:lvl1pPr>
              <a:defRPr/>
            </a:lvl1pPr>
          </a:lstStyle>
          <a:p>
            <a:pPr>
              <a:defRPr/>
            </a:pPr>
            <a:r>
              <a:rPr lang="de-DE" altLang="ja-JP"/>
              <a:t>Copyright 2018 NANJING FUJITSU NANDA SOFTWARE TECHNOLOGY CO, LTD.</a:t>
            </a:r>
          </a:p>
        </p:txBody>
      </p:sp>
      <p:sp>
        <p:nvSpPr>
          <p:cNvPr id="6" name="Rectangle 5">
            <a:extLst>
              <a:ext uri="{FF2B5EF4-FFF2-40B4-BE49-F238E27FC236}">
                <a16:creationId xmlns:a16="http://schemas.microsoft.com/office/drawing/2014/main" id="{47DE4CF4-BB7F-4A87-9867-3CEE61F8BD39}"/>
              </a:ext>
            </a:extLst>
          </p:cNvPr>
          <p:cNvSpPr>
            <a:spLocks noGrp="1" noChangeArrowheads="1"/>
          </p:cNvSpPr>
          <p:nvPr>
            <p:ph type="sldNum" idx="11"/>
          </p:nvPr>
        </p:nvSpPr>
        <p:spPr>
          <a:ln/>
        </p:spPr>
        <p:txBody>
          <a:bodyPr/>
          <a:lstStyle>
            <a:lvl1pPr>
              <a:defRPr/>
            </a:lvl1pPr>
          </a:lstStyle>
          <a:p>
            <a:fld id="{C8D4E77E-6CE7-4F5A-8190-EDD96B2FCC08}" type="slidenum">
              <a:rPr lang="en-US" altLang="ja-JP"/>
              <a:pPr/>
              <a:t>‹#›</a:t>
            </a:fld>
            <a:endParaRPr lang="ja-JP" altLang="zh-CN"/>
          </a:p>
        </p:txBody>
      </p:sp>
    </p:spTree>
    <p:extLst>
      <p:ext uri="{BB962C8B-B14F-4D97-AF65-F5344CB8AC3E}">
        <p14:creationId xmlns:p14="http://schemas.microsoft.com/office/powerpoint/2010/main" val="604277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026" name="Picture 1">
            <a:extLst>
              <a:ext uri="{FF2B5EF4-FFF2-40B4-BE49-F238E27FC236}">
                <a16:creationId xmlns:a16="http://schemas.microsoft.com/office/drawing/2014/main" id="{A9784525-DB52-4E5D-A856-999443466C16}"/>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1073150"/>
          </a:xfrm>
          <a:prstGeom prst="rect">
            <a:avLst/>
          </a:prstGeom>
          <a:noFill/>
          <a:ln>
            <a:noFill/>
          </a:ln>
          <a:effectLst/>
          <a:extLst>
            <a:ext uri="{909E8E84-426E-40dd-AFC4-6F175D3DCCD1}">
              <a14:hiddenFill xmlns="" xmlns:a14="http://schemas.microsoft.com/office/drawing/2010/main">
                <a:blipFill dpi="0" rotWithShape="0">
                  <a:blip xmlns:r="http://schemas.openxmlformats.org/officeDocument/2006/relationships"/>
                  <a:srcRect/>
                  <a:stretch>
                    <a:fillRect/>
                  </a:stretch>
                </a:blip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2" name="Rectangle 2">
            <a:extLst>
              <a:ext uri="{FF2B5EF4-FFF2-40B4-BE49-F238E27FC236}">
                <a16:creationId xmlns:a16="http://schemas.microsoft.com/office/drawing/2014/main" id="{D21BF837-344D-44DB-AA58-F70221D54A74}"/>
              </a:ext>
            </a:extLst>
          </p:cNvPr>
          <p:cNvSpPr>
            <a:spLocks noGrp="1" noChangeArrowheads="1"/>
          </p:cNvSpPr>
          <p:nvPr>
            <p:ph type="ftr"/>
          </p:nvPr>
        </p:nvSpPr>
        <p:spPr bwMode="auto">
          <a:xfrm>
            <a:off x="6064250" y="6545263"/>
            <a:ext cx="2884488" cy="257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SimSun" panose="02010600030101010101" pitchFamily="2" charset="-122"/>
                <a:cs typeface="+mn-cs"/>
              </a:defRPr>
            </a:lvl1pPr>
          </a:lstStyle>
          <a:p>
            <a:pPr>
              <a:defRPr/>
            </a:pPr>
            <a:r>
              <a:rPr lang="de-DE" altLang="ja-JP"/>
              <a:t>Copyright 2018 NANJING FUJITSU NANDA SOFTWARE TECHNOLOGY CO, LTD.</a:t>
            </a:r>
          </a:p>
        </p:txBody>
      </p:sp>
      <p:sp>
        <p:nvSpPr>
          <p:cNvPr id="1028" name="Line 3">
            <a:extLst>
              <a:ext uri="{FF2B5EF4-FFF2-40B4-BE49-F238E27FC236}">
                <a16:creationId xmlns:a16="http://schemas.microsoft.com/office/drawing/2014/main" id="{B44AF1DC-4F0B-4B6F-B8E9-6A3D3818DC12}"/>
              </a:ext>
            </a:extLst>
          </p:cNvPr>
          <p:cNvSpPr>
            <a:spLocks noChangeShapeType="1"/>
          </p:cNvSpPr>
          <p:nvPr/>
        </p:nvSpPr>
        <p:spPr bwMode="auto">
          <a:xfrm>
            <a:off x="0" y="6632575"/>
            <a:ext cx="9144000" cy="1588"/>
          </a:xfrm>
          <a:prstGeom prst="line">
            <a:avLst/>
          </a:prstGeom>
          <a:noFill/>
          <a:ln w="12600" cap="sq">
            <a:solidFill>
              <a:srgbClr val="87867E"/>
            </a:solidFill>
            <a:miter lim="800000"/>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zh-CN" altLang="en-US">
              <a:latin typeface="Arial" charset="0"/>
              <a:ea typeface="SimSun" charset="0"/>
              <a:cs typeface="SimSun" charset="0"/>
            </a:endParaRPr>
          </a:p>
        </p:txBody>
      </p:sp>
      <p:pic>
        <p:nvPicPr>
          <p:cNvPr id="1029" name="Picture 4">
            <a:extLst>
              <a:ext uri="{FF2B5EF4-FFF2-40B4-BE49-F238E27FC236}">
                <a16:creationId xmlns:a16="http://schemas.microsoft.com/office/drawing/2014/main" id="{BB70C450-9DF4-484C-AB79-B0EED864AABC}"/>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2088" y="6664325"/>
            <a:ext cx="1579562" cy="188913"/>
          </a:xfrm>
          <a:prstGeom prst="rect">
            <a:avLst/>
          </a:prstGeom>
          <a:noFill/>
          <a:ln>
            <a:noFill/>
          </a:ln>
          <a:effectLst/>
          <a:extLst>
            <a:ext uri="{909E8E84-426E-40dd-AFC4-6F175D3DCCD1}">
              <a14:hiddenFill xmlns="" xmlns:a14="http://schemas.microsoft.com/office/drawing/2010/main">
                <a:blipFill dpi="0" rotWithShape="0">
                  <a:blip xmlns:r="http://schemas.openxmlformats.org/officeDocument/2006/relationships"/>
                  <a:srcRect/>
                  <a:stretch>
                    <a:fillRect/>
                  </a:stretch>
                </a:blip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3" name="Rectangle 5">
            <a:extLst>
              <a:ext uri="{FF2B5EF4-FFF2-40B4-BE49-F238E27FC236}">
                <a16:creationId xmlns:a16="http://schemas.microsoft.com/office/drawing/2014/main" id="{737517A6-B63C-4FE7-91DC-45452A429CAD}"/>
              </a:ext>
            </a:extLst>
          </p:cNvPr>
          <p:cNvSpPr>
            <a:spLocks noGrp="1" noChangeArrowheads="1"/>
          </p:cNvSpPr>
          <p:nvPr>
            <p:ph type="sldNum"/>
          </p:nvPr>
        </p:nvSpPr>
        <p:spPr bwMode="auto">
          <a:xfrm>
            <a:off x="3503613" y="6616700"/>
            <a:ext cx="2122487" cy="1857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buSzPct val="100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defRPr>
            </a:lvl1pPr>
          </a:lstStyle>
          <a:p>
            <a:fld id="{9AFC4B97-DE68-4E60-BB19-54D4BAFEA05D}" type="slidenum">
              <a:rPr lang="en-US" altLang="ja-JP"/>
              <a:pPr/>
              <a:t>‹#›</a:t>
            </a:fld>
            <a:endParaRPr lang="ja-JP" altLang="zh-CN"/>
          </a:p>
        </p:txBody>
      </p:sp>
      <p:sp>
        <p:nvSpPr>
          <p:cNvPr id="1031" name="Rectangle 6">
            <a:extLst>
              <a:ext uri="{FF2B5EF4-FFF2-40B4-BE49-F238E27FC236}">
                <a16:creationId xmlns:a16="http://schemas.microsoft.com/office/drawing/2014/main" id="{6E16B845-02CD-4949-9325-E51F56E3A0B4}"/>
              </a:ext>
            </a:extLst>
          </p:cNvPr>
          <p:cNvSpPr>
            <a:spLocks noGrp="1" noChangeArrowheads="1"/>
          </p:cNvSpPr>
          <p:nvPr>
            <p:ph type="title"/>
          </p:nvPr>
        </p:nvSpPr>
        <p:spPr bwMode="auto">
          <a:xfrm>
            <a:off x="169863" y="-1588"/>
            <a:ext cx="7847012" cy="68262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p>
            <a:pPr lvl="0"/>
            <a:r>
              <a:rPr lang="ja-JP" altLang="en-GB"/>
              <a:t>单击鼠标编辑标题文字格式</a:t>
            </a:r>
          </a:p>
        </p:txBody>
      </p:sp>
      <p:sp>
        <p:nvSpPr>
          <p:cNvPr id="1032" name="Rectangle 7">
            <a:extLst>
              <a:ext uri="{FF2B5EF4-FFF2-40B4-BE49-F238E27FC236}">
                <a16:creationId xmlns:a16="http://schemas.microsoft.com/office/drawing/2014/main" id="{FF6713B7-EEFE-49E6-A7A2-1C94DA79FB2B}"/>
              </a:ext>
            </a:extLst>
          </p:cNvPr>
          <p:cNvSpPr>
            <a:spLocks noGrp="1" noChangeArrowheads="1"/>
          </p:cNvSpPr>
          <p:nvPr>
            <p:ph type="body" idx="1"/>
          </p:nvPr>
        </p:nvSpPr>
        <p:spPr bwMode="auto">
          <a:xfrm>
            <a:off x="168275" y="869950"/>
            <a:ext cx="8775700" cy="55816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ja-JP" altLang="en-GB"/>
              <a:t>单击鼠标编辑大纲文字格式</a:t>
            </a:r>
          </a:p>
          <a:p>
            <a:pPr lvl="1"/>
            <a:r>
              <a:rPr lang="ja-JP" altLang="en-GB"/>
              <a:t>第二个大纲级</a:t>
            </a:r>
          </a:p>
          <a:p>
            <a:pPr lvl="2"/>
            <a:r>
              <a:rPr lang="ja-JP" altLang="en-GB"/>
              <a:t>第三大纲级别</a:t>
            </a:r>
          </a:p>
          <a:p>
            <a:pPr lvl="3"/>
            <a:r>
              <a:rPr lang="ja-JP" altLang="en-GB"/>
              <a:t>第四大纲级别</a:t>
            </a:r>
          </a:p>
          <a:p>
            <a:pPr lvl="4"/>
            <a:r>
              <a:rPr lang="ja-JP" altLang="en-GB"/>
              <a:t>第五大纲级别</a:t>
            </a:r>
          </a:p>
          <a:p>
            <a:pPr lvl="4"/>
            <a:r>
              <a:rPr lang="ja-JP" altLang="en-GB"/>
              <a:t>第六大纲级别</a:t>
            </a:r>
          </a:p>
          <a:p>
            <a:pPr lvl="4"/>
            <a:r>
              <a:rPr lang="ja-JP" altLang="en-GB"/>
              <a:t>第七大纲级别</a:t>
            </a:r>
          </a:p>
        </p:txBody>
      </p:sp>
      <p:sp>
        <p:nvSpPr>
          <p:cNvPr id="4" name="Text Box 8">
            <a:extLst>
              <a:ext uri="{FF2B5EF4-FFF2-40B4-BE49-F238E27FC236}">
                <a16:creationId xmlns:a16="http://schemas.microsoft.com/office/drawing/2014/main" id="{63EAC25A-79E0-4A2F-84C0-446B3A64958C}"/>
              </a:ext>
            </a:extLst>
          </p:cNvPr>
          <p:cNvSpPr txBox="1">
            <a:spLocks noChangeArrowheads="1"/>
          </p:cNvSpPr>
          <p:nvPr/>
        </p:nvSpPr>
        <p:spPr bwMode="auto">
          <a:xfrm>
            <a:off x="188913" y="6675438"/>
            <a:ext cx="1835150" cy="152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b">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9pPr>
          </a:lstStyle>
          <a:p>
            <a:pPr eaLnBrk="1" hangingPunct="1">
              <a:spcBef>
                <a:spcPts val="625"/>
              </a:spcBef>
              <a:buSzPct val="100000"/>
              <a:defRPr/>
            </a:pPr>
            <a:r>
              <a:rPr lang="en-US" altLang="ja-JP" sz="1000" b="1">
                <a:solidFill>
                  <a:srgbClr val="000000"/>
                </a:solidFill>
                <a:ea typeface="ＭＳ Ｐゴシック" panose="020B0600070205080204" pitchFamily="50" charset="-128"/>
              </a:rPr>
              <a:t> </a:t>
            </a:r>
          </a:p>
        </p:txBody>
      </p:sp>
      <p:grpSp>
        <p:nvGrpSpPr>
          <p:cNvPr id="1034" name="Group 9">
            <a:extLst>
              <a:ext uri="{FF2B5EF4-FFF2-40B4-BE49-F238E27FC236}">
                <a16:creationId xmlns:a16="http://schemas.microsoft.com/office/drawing/2014/main" id="{D83967A6-062D-497A-A688-986A975251DA}"/>
              </a:ext>
            </a:extLst>
          </p:cNvPr>
          <p:cNvGrpSpPr>
            <a:grpSpLocks/>
          </p:cNvGrpSpPr>
          <p:nvPr/>
        </p:nvGrpSpPr>
        <p:grpSpPr bwMode="auto">
          <a:xfrm>
            <a:off x="7888288" y="79375"/>
            <a:ext cx="1165225" cy="646113"/>
            <a:chOff x="4969" y="50"/>
            <a:chExt cx="734" cy="407"/>
          </a:xfrm>
        </p:grpSpPr>
        <p:sp>
          <p:nvSpPr>
            <p:cNvPr id="1035" name="Rectangle 10">
              <a:extLst>
                <a:ext uri="{FF2B5EF4-FFF2-40B4-BE49-F238E27FC236}">
                  <a16:creationId xmlns:a16="http://schemas.microsoft.com/office/drawing/2014/main" id="{9B48FA59-ED41-445F-8A11-935A16A6E525}"/>
                </a:ext>
              </a:extLst>
            </p:cNvPr>
            <p:cNvSpPr>
              <a:spLocks noChangeArrowheads="1"/>
            </p:cNvSpPr>
            <p:nvPr/>
          </p:nvSpPr>
          <p:spPr bwMode="auto">
            <a:xfrm>
              <a:off x="4969" y="50"/>
              <a:ext cx="734" cy="40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1036" name="Freeform 11">
              <a:extLst>
                <a:ext uri="{FF2B5EF4-FFF2-40B4-BE49-F238E27FC236}">
                  <a16:creationId xmlns:a16="http://schemas.microsoft.com/office/drawing/2014/main" id="{5FB11FA1-73D1-47B0-8F4A-F3DA72BB337C}"/>
                </a:ext>
              </a:extLst>
            </p:cNvPr>
            <p:cNvSpPr>
              <a:spLocks noChangeArrowheads="1"/>
            </p:cNvSpPr>
            <p:nvPr/>
          </p:nvSpPr>
          <p:spPr bwMode="auto">
            <a:xfrm>
              <a:off x="5334" y="121"/>
              <a:ext cx="87" cy="65"/>
            </a:xfrm>
            <a:custGeom>
              <a:avLst/>
              <a:gdLst>
                <a:gd name="T0" fmla="*/ 0 w 2365"/>
                <a:gd name="T1" fmla="*/ 0 h 1825"/>
                <a:gd name="T2" fmla="*/ 0 w 2365"/>
                <a:gd name="T3" fmla="*/ 0 h 1825"/>
                <a:gd name="T4" fmla="*/ 0 w 2365"/>
                <a:gd name="T5" fmla="*/ 0 h 1825"/>
                <a:gd name="T6" fmla="*/ 0 w 2365"/>
                <a:gd name="T7" fmla="*/ 0 h 1825"/>
                <a:gd name="T8" fmla="*/ 0 w 2365"/>
                <a:gd name="T9" fmla="*/ 0 h 1825"/>
                <a:gd name="T10" fmla="*/ 0 w 2365"/>
                <a:gd name="T11" fmla="*/ 0 h 1825"/>
                <a:gd name="T12" fmla="*/ 0 w 2365"/>
                <a:gd name="T13" fmla="*/ 0 h 1825"/>
                <a:gd name="T14" fmla="*/ 0 w 2365"/>
                <a:gd name="T15" fmla="*/ 0 h 1825"/>
                <a:gd name="T16" fmla="*/ 0 w 2365"/>
                <a:gd name="T17" fmla="*/ 0 h 1825"/>
                <a:gd name="T18" fmla="*/ 0 w 2365"/>
                <a:gd name="T19" fmla="*/ 0 h 1825"/>
                <a:gd name="T20" fmla="*/ 0 w 2365"/>
                <a:gd name="T21" fmla="*/ 0 h 1825"/>
                <a:gd name="T22" fmla="*/ 0 w 2365"/>
                <a:gd name="T23" fmla="*/ 0 h 1825"/>
                <a:gd name="T24" fmla="*/ 0 w 2365"/>
                <a:gd name="T25" fmla="*/ 0 h 1825"/>
                <a:gd name="T26" fmla="*/ 0 w 2365"/>
                <a:gd name="T27" fmla="*/ 0 h 1825"/>
                <a:gd name="T28" fmla="*/ 0 w 2365"/>
                <a:gd name="T29" fmla="*/ 0 h 1825"/>
                <a:gd name="T30" fmla="*/ 0 w 2365"/>
                <a:gd name="T31" fmla="*/ 0 h 1825"/>
                <a:gd name="T32" fmla="*/ 0 w 2365"/>
                <a:gd name="T33" fmla="*/ 0 h 1825"/>
                <a:gd name="T34" fmla="*/ 0 w 2365"/>
                <a:gd name="T35" fmla="*/ 0 h 1825"/>
                <a:gd name="T36" fmla="*/ 0 w 2365"/>
                <a:gd name="T37" fmla="*/ 0 h 1825"/>
                <a:gd name="T38" fmla="*/ 0 w 2365"/>
                <a:gd name="T39" fmla="*/ 0 h 1825"/>
                <a:gd name="T40" fmla="*/ 0 w 2365"/>
                <a:gd name="T41" fmla="*/ 0 h 1825"/>
                <a:gd name="T42" fmla="*/ 0 w 2365"/>
                <a:gd name="T43" fmla="*/ 0 h 182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37" name="Freeform 12">
              <a:extLst>
                <a:ext uri="{FF2B5EF4-FFF2-40B4-BE49-F238E27FC236}">
                  <a16:creationId xmlns:a16="http://schemas.microsoft.com/office/drawing/2014/main" id="{C19FF392-635D-42A0-81B6-2578B072431C}"/>
                </a:ext>
              </a:extLst>
            </p:cNvPr>
            <p:cNvSpPr>
              <a:spLocks noChangeArrowheads="1"/>
            </p:cNvSpPr>
            <p:nvPr/>
          </p:nvSpPr>
          <p:spPr bwMode="auto">
            <a:xfrm>
              <a:off x="5180" y="200"/>
              <a:ext cx="58" cy="99"/>
            </a:xfrm>
            <a:custGeom>
              <a:avLst/>
              <a:gdLst>
                <a:gd name="T0" fmla="*/ 0 w 1624"/>
                <a:gd name="T1" fmla="*/ 0 h 2651"/>
                <a:gd name="T2" fmla="*/ 0 w 1624"/>
                <a:gd name="T3" fmla="*/ 0 h 2651"/>
                <a:gd name="T4" fmla="*/ 0 w 1624"/>
                <a:gd name="T5" fmla="*/ 0 h 2651"/>
                <a:gd name="T6" fmla="*/ 0 w 1624"/>
                <a:gd name="T7" fmla="*/ 0 h 2651"/>
                <a:gd name="T8" fmla="*/ 0 w 1624"/>
                <a:gd name="T9" fmla="*/ 0 h 2651"/>
                <a:gd name="T10" fmla="*/ 0 w 1624"/>
                <a:gd name="T11" fmla="*/ 0 h 2651"/>
                <a:gd name="T12" fmla="*/ 0 w 1624"/>
                <a:gd name="T13" fmla="*/ 0 h 2651"/>
                <a:gd name="T14" fmla="*/ 0 w 1624"/>
                <a:gd name="T15" fmla="*/ 0 h 2651"/>
                <a:gd name="T16" fmla="*/ 0 w 1624"/>
                <a:gd name="T17" fmla="*/ 0 h 2651"/>
                <a:gd name="T18" fmla="*/ 0 w 1624"/>
                <a:gd name="T19" fmla="*/ 0 h 2651"/>
                <a:gd name="T20" fmla="*/ 0 w 1624"/>
                <a:gd name="T21" fmla="*/ 0 h 2651"/>
                <a:gd name="T22" fmla="*/ 0 w 1624"/>
                <a:gd name="T23" fmla="*/ 0 h 2651"/>
                <a:gd name="T24" fmla="*/ 0 w 1624"/>
                <a:gd name="T25" fmla="*/ 0 h 2651"/>
                <a:gd name="T26" fmla="*/ 0 w 1624"/>
                <a:gd name="T27" fmla="*/ 0 h 2651"/>
                <a:gd name="T28" fmla="*/ 0 w 1624"/>
                <a:gd name="T29" fmla="*/ 0 h 2651"/>
                <a:gd name="T30" fmla="*/ 0 w 1624"/>
                <a:gd name="T31" fmla="*/ 0 h 26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38" name="Freeform 13">
              <a:extLst>
                <a:ext uri="{FF2B5EF4-FFF2-40B4-BE49-F238E27FC236}">
                  <a16:creationId xmlns:a16="http://schemas.microsoft.com/office/drawing/2014/main" id="{3348D644-6FF7-4985-8E3D-4CAC62792349}"/>
                </a:ext>
              </a:extLst>
            </p:cNvPr>
            <p:cNvSpPr>
              <a:spLocks noChangeArrowheads="1"/>
            </p:cNvSpPr>
            <p:nvPr/>
          </p:nvSpPr>
          <p:spPr bwMode="auto">
            <a:xfrm>
              <a:off x="5333" y="200"/>
              <a:ext cx="36" cy="141"/>
            </a:xfrm>
            <a:custGeom>
              <a:avLst/>
              <a:gdLst>
                <a:gd name="T0" fmla="*/ 0 w 1072"/>
                <a:gd name="T1" fmla="*/ 0 h 3696"/>
                <a:gd name="T2" fmla="*/ 0 w 1072"/>
                <a:gd name="T3" fmla="*/ 0 h 3696"/>
                <a:gd name="T4" fmla="*/ 0 w 1072"/>
                <a:gd name="T5" fmla="*/ 0 h 3696"/>
                <a:gd name="T6" fmla="*/ 0 w 1072"/>
                <a:gd name="T7" fmla="*/ 0 h 3696"/>
                <a:gd name="T8" fmla="*/ 0 w 1072"/>
                <a:gd name="T9" fmla="*/ 0 h 3696"/>
                <a:gd name="T10" fmla="*/ 0 w 1072"/>
                <a:gd name="T11" fmla="*/ 0 h 3696"/>
                <a:gd name="T12" fmla="*/ 0 w 1072"/>
                <a:gd name="T13" fmla="*/ 0 h 3696"/>
                <a:gd name="T14" fmla="*/ 0 w 1072"/>
                <a:gd name="T15" fmla="*/ 0 h 369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39" name="Freeform 14">
              <a:extLst>
                <a:ext uri="{FF2B5EF4-FFF2-40B4-BE49-F238E27FC236}">
                  <a16:creationId xmlns:a16="http://schemas.microsoft.com/office/drawing/2014/main" id="{3328B5B5-6E7C-4C3E-AFDA-B74C5D81EBCE}"/>
                </a:ext>
              </a:extLst>
            </p:cNvPr>
            <p:cNvSpPr>
              <a:spLocks noChangeArrowheads="1"/>
            </p:cNvSpPr>
            <p:nvPr/>
          </p:nvSpPr>
          <p:spPr bwMode="auto">
            <a:xfrm>
              <a:off x="5380" y="200"/>
              <a:ext cx="26" cy="99"/>
            </a:xfrm>
            <a:custGeom>
              <a:avLst/>
              <a:gdLst>
                <a:gd name="T0" fmla="*/ 0 w 828"/>
                <a:gd name="T1" fmla="*/ 0 h 2653"/>
                <a:gd name="T2" fmla="*/ 0 w 828"/>
                <a:gd name="T3" fmla="*/ 0 h 2653"/>
                <a:gd name="T4" fmla="*/ 0 w 828"/>
                <a:gd name="T5" fmla="*/ 0 h 2653"/>
                <a:gd name="T6" fmla="*/ 0 w 828"/>
                <a:gd name="T7" fmla="*/ 0 h 2653"/>
                <a:gd name="T8" fmla="*/ 0 w 828"/>
                <a:gd name="T9" fmla="*/ 0 h 2653"/>
                <a:gd name="T10" fmla="*/ 0 w 828"/>
                <a:gd name="T11" fmla="*/ 0 h 2653"/>
                <a:gd name="T12" fmla="*/ 0 w 828"/>
                <a:gd name="T13" fmla="*/ 0 h 2653"/>
                <a:gd name="T14" fmla="*/ 0 w 828"/>
                <a:gd name="T15" fmla="*/ 0 h 2653"/>
                <a:gd name="T16" fmla="*/ 0 w 828"/>
                <a:gd name="T17" fmla="*/ 0 h 265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40" name="Freeform 15">
              <a:extLst>
                <a:ext uri="{FF2B5EF4-FFF2-40B4-BE49-F238E27FC236}">
                  <a16:creationId xmlns:a16="http://schemas.microsoft.com/office/drawing/2014/main" id="{AA71406B-039B-4455-9FA1-974E1A53C7EA}"/>
                </a:ext>
              </a:extLst>
            </p:cNvPr>
            <p:cNvSpPr>
              <a:spLocks noChangeArrowheads="1"/>
            </p:cNvSpPr>
            <p:nvPr/>
          </p:nvSpPr>
          <p:spPr bwMode="auto">
            <a:xfrm>
              <a:off x="5414" y="200"/>
              <a:ext cx="72" cy="99"/>
            </a:xfrm>
            <a:custGeom>
              <a:avLst/>
              <a:gdLst>
                <a:gd name="T0" fmla="*/ 0 w 1984"/>
                <a:gd name="T1" fmla="*/ 0 h 2651"/>
                <a:gd name="T2" fmla="*/ 0 w 1984"/>
                <a:gd name="T3" fmla="*/ 0 h 2651"/>
                <a:gd name="T4" fmla="*/ 0 w 1984"/>
                <a:gd name="T5" fmla="*/ 0 h 2651"/>
                <a:gd name="T6" fmla="*/ 0 w 1984"/>
                <a:gd name="T7" fmla="*/ 0 h 2651"/>
                <a:gd name="T8" fmla="*/ 0 w 1984"/>
                <a:gd name="T9" fmla="*/ 0 h 2651"/>
                <a:gd name="T10" fmla="*/ 0 w 1984"/>
                <a:gd name="T11" fmla="*/ 0 h 2651"/>
                <a:gd name="T12" fmla="*/ 0 w 1984"/>
                <a:gd name="T13" fmla="*/ 0 h 2651"/>
                <a:gd name="T14" fmla="*/ 0 w 1984"/>
                <a:gd name="T15" fmla="*/ 0 h 2651"/>
                <a:gd name="T16" fmla="*/ 0 w 1984"/>
                <a:gd name="T17" fmla="*/ 0 h 2651"/>
                <a:gd name="T18" fmla="*/ 0 w 1984"/>
                <a:gd name="T19" fmla="*/ 0 h 2651"/>
                <a:gd name="T20" fmla="*/ 0 w 1984"/>
                <a:gd name="T21" fmla="*/ 0 h 2651"/>
                <a:gd name="T22" fmla="*/ 0 w 1984"/>
                <a:gd name="T23" fmla="*/ 0 h 2651"/>
                <a:gd name="T24" fmla="*/ 0 w 1984"/>
                <a:gd name="T25" fmla="*/ 0 h 265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41" name="Freeform 16">
              <a:extLst>
                <a:ext uri="{FF2B5EF4-FFF2-40B4-BE49-F238E27FC236}">
                  <a16:creationId xmlns:a16="http://schemas.microsoft.com/office/drawing/2014/main" id="{F659D2D8-0D34-4160-9775-CC9B20D9BE1A}"/>
                </a:ext>
              </a:extLst>
            </p:cNvPr>
            <p:cNvSpPr>
              <a:spLocks noChangeArrowheads="1"/>
            </p:cNvSpPr>
            <p:nvPr/>
          </p:nvSpPr>
          <p:spPr bwMode="auto">
            <a:xfrm>
              <a:off x="5558" y="200"/>
              <a:ext cx="81" cy="100"/>
            </a:xfrm>
            <a:custGeom>
              <a:avLst/>
              <a:gdLst>
                <a:gd name="T0" fmla="*/ 0 w 2219"/>
                <a:gd name="T1" fmla="*/ 0 h 2693"/>
                <a:gd name="T2" fmla="*/ 0 w 2219"/>
                <a:gd name="T3" fmla="*/ 0 h 2693"/>
                <a:gd name="T4" fmla="*/ 0 w 2219"/>
                <a:gd name="T5" fmla="*/ 0 h 2693"/>
                <a:gd name="T6" fmla="*/ 0 w 2219"/>
                <a:gd name="T7" fmla="*/ 0 h 2693"/>
                <a:gd name="T8" fmla="*/ 0 w 2219"/>
                <a:gd name="T9" fmla="*/ 0 h 2693"/>
                <a:gd name="T10" fmla="*/ 0 w 2219"/>
                <a:gd name="T11" fmla="*/ 0 h 2693"/>
                <a:gd name="T12" fmla="*/ 0 w 2219"/>
                <a:gd name="T13" fmla="*/ 0 h 2693"/>
                <a:gd name="T14" fmla="*/ 0 w 2219"/>
                <a:gd name="T15" fmla="*/ 0 h 2693"/>
                <a:gd name="T16" fmla="*/ 0 w 2219"/>
                <a:gd name="T17" fmla="*/ 0 h 2693"/>
                <a:gd name="T18" fmla="*/ 0 w 2219"/>
                <a:gd name="T19" fmla="*/ 0 h 2693"/>
                <a:gd name="T20" fmla="*/ 0 w 2219"/>
                <a:gd name="T21" fmla="*/ 0 h 2693"/>
                <a:gd name="T22" fmla="*/ 0 w 2219"/>
                <a:gd name="T23" fmla="*/ 0 h 2693"/>
                <a:gd name="T24" fmla="*/ 0 w 2219"/>
                <a:gd name="T25" fmla="*/ 0 h 2693"/>
                <a:gd name="T26" fmla="*/ 0 w 2219"/>
                <a:gd name="T27" fmla="*/ 0 h 2693"/>
                <a:gd name="T28" fmla="*/ 0 w 2219"/>
                <a:gd name="T29" fmla="*/ 0 h 269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42" name="Freeform 17">
              <a:extLst>
                <a:ext uri="{FF2B5EF4-FFF2-40B4-BE49-F238E27FC236}">
                  <a16:creationId xmlns:a16="http://schemas.microsoft.com/office/drawing/2014/main" id="{500BE0F2-F2E3-466A-9E59-450BAC508751}"/>
                </a:ext>
              </a:extLst>
            </p:cNvPr>
            <p:cNvSpPr>
              <a:spLocks noChangeArrowheads="1"/>
            </p:cNvSpPr>
            <p:nvPr/>
          </p:nvSpPr>
          <p:spPr bwMode="auto">
            <a:xfrm>
              <a:off x="5248" y="200"/>
              <a:ext cx="82" cy="101"/>
            </a:xfrm>
            <a:custGeom>
              <a:avLst/>
              <a:gdLst>
                <a:gd name="T0" fmla="*/ 0 w 2240"/>
                <a:gd name="T1" fmla="*/ 0 h 2700"/>
                <a:gd name="T2" fmla="*/ 0 w 2240"/>
                <a:gd name="T3" fmla="*/ 0 h 2700"/>
                <a:gd name="T4" fmla="*/ 0 w 2240"/>
                <a:gd name="T5" fmla="*/ 0 h 2700"/>
                <a:gd name="T6" fmla="*/ 0 w 2240"/>
                <a:gd name="T7" fmla="*/ 0 h 2700"/>
                <a:gd name="T8" fmla="*/ 0 w 2240"/>
                <a:gd name="T9" fmla="*/ 0 h 2700"/>
                <a:gd name="T10" fmla="*/ 0 w 2240"/>
                <a:gd name="T11" fmla="*/ 0 h 2700"/>
                <a:gd name="T12" fmla="*/ 0 w 2240"/>
                <a:gd name="T13" fmla="*/ 0 h 2700"/>
                <a:gd name="T14" fmla="*/ 0 w 2240"/>
                <a:gd name="T15" fmla="*/ 0 h 2700"/>
                <a:gd name="T16" fmla="*/ 0 w 2240"/>
                <a:gd name="T17" fmla="*/ 0 h 2700"/>
                <a:gd name="T18" fmla="*/ 0 w 2240"/>
                <a:gd name="T19" fmla="*/ 0 h 2700"/>
                <a:gd name="T20" fmla="*/ 0 w 2240"/>
                <a:gd name="T21" fmla="*/ 0 h 2700"/>
                <a:gd name="T22" fmla="*/ 0 w 2240"/>
                <a:gd name="T23" fmla="*/ 0 h 2700"/>
                <a:gd name="T24" fmla="*/ 0 w 2240"/>
                <a:gd name="T25" fmla="*/ 0 h 2700"/>
                <a:gd name="T26" fmla="*/ 0 w 2240"/>
                <a:gd name="T27" fmla="*/ 0 h 2700"/>
                <a:gd name="T28" fmla="*/ 0 w 2240"/>
                <a:gd name="T29" fmla="*/ 0 h 27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43" name="Freeform 18">
              <a:extLst>
                <a:ext uri="{FF2B5EF4-FFF2-40B4-BE49-F238E27FC236}">
                  <a16:creationId xmlns:a16="http://schemas.microsoft.com/office/drawing/2014/main" id="{6AE93FF2-8E2A-44ED-A3D3-A1259A8C4CB4}"/>
                </a:ext>
              </a:extLst>
            </p:cNvPr>
            <p:cNvSpPr>
              <a:spLocks noChangeArrowheads="1"/>
            </p:cNvSpPr>
            <p:nvPr/>
          </p:nvSpPr>
          <p:spPr bwMode="auto">
            <a:xfrm>
              <a:off x="5489" y="198"/>
              <a:ext cx="62" cy="103"/>
            </a:xfrm>
            <a:custGeom>
              <a:avLst/>
              <a:gdLst>
                <a:gd name="T0" fmla="*/ 0 w 1707"/>
                <a:gd name="T1" fmla="*/ 0 h 2755"/>
                <a:gd name="T2" fmla="*/ 0 w 1707"/>
                <a:gd name="T3" fmla="*/ 0 h 2755"/>
                <a:gd name="T4" fmla="*/ 0 w 1707"/>
                <a:gd name="T5" fmla="*/ 0 h 2755"/>
                <a:gd name="T6" fmla="*/ 0 w 1707"/>
                <a:gd name="T7" fmla="*/ 0 h 2755"/>
                <a:gd name="T8" fmla="*/ 0 w 1707"/>
                <a:gd name="T9" fmla="*/ 0 h 2755"/>
                <a:gd name="T10" fmla="*/ 0 w 1707"/>
                <a:gd name="T11" fmla="*/ 0 h 2755"/>
                <a:gd name="T12" fmla="*/ 0 w 1707"/>
                <a:gd name="T13" fmla="*/ 0 h 2755"/>
                <a:gd name="T14" fmla="*/ 0 w 1707"/>
                <a:gd name="T15" fmla="*/ 0 h 2755"/>
                <a:gd name="T16" fmla="*/ 0 w 1707"/>
                <a:gd name="T17" fmla="*/ 0 h 2755"/>
                <a:gd name="T18" fmla="*/ 0 w 1707"/>
                <a:gd name="T19" fmla="*/ 0 h 2755"/>
                <a:gd name="T20" fmla="*/ 0 w 1707"/>
                <a:gd name="T21" fmla="*/ 0 h 2755"/>
                <a:gd name="T22" fmla="*/ 0 w 1707"/>
                <a:gd name="T23" fmla="*/ 0 h 2755"/>
                <a:gd name="T24" fmla="*/ 0 w 1707"/>
                <a:gd name="T25" fmla="*/ 0 h 2755"/>
                <a:gd name="T26" fmla="*/ 0 w 1707"/>
                <a:gd name="T27" fmla="*/ 0 h 275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hdr="0" dt="0"/>
  <p:txStyles>
    <p:titleStyle>
      <a:lvl1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kern="1200">
          <a:solidFill>
            <a:srgbClr val="000000"/>
          </a:solidFill>
          <a:latin typeface="+mj-lt"/>
          <a:ea typeface="+mj-ea"/>
          <a:cs typeface="ＭＳ Ｐゴシック" charset="0"/>
        </a:defRPr>
      </a:lvl1pPr>
      <a:lvl2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2pPr>
      <a:lvl3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3pPr>
      <a:lvl4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4pPr>
      <a:lvl5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5pPr>
      <a:lvl6pPr marL="25146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6pPr>
      <a:lvl7pPr marL="29718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7pPr>
      <a:lvl8pPr marL="34290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8pPr>
      <a:lvl9pPr marL="38862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9pPr>
    </p:titleStyle>
    <p:bodyStyle>
      <a:lvl1pPr marL="342900" indent="-342900" algn="l" defTabSz="449263" rtl="0" eaLnBrk="0" fontAlgn="base" hangingPunct="0">
        <a:lnSpc>
          <a:spcPct val="95000"/>
        </a:lnSpc>
        <a:spcBef>
          <a:spcPts val="600"/>
        </a:spcBef>
        <a:spcAft>
          <a:spcPts val="300"/>
        </a:spcAft>
        <a:buClr>
          <a:srgbClr val="000000"/>
        </a:buClr>
        <a:buSzPct val="100000"/>
        <a:buFont typeface="Times New Roman" panose="02020603050405020304" pitchFamily="18" charset="0"/>
        <a:defRPr kumimoji="1" sz="2400" kern="1200">
          <a:solidFill>
            <a:srgbClr val="000000"/>
          </a:solidFill>
          <a:latin typeface="+mn-lt"/>
          <a:ea typeface="+mn-ea"/>
          <a:cs typeface="ＭＳ Ｐゴシック" charset="0"/>
        </a:defRPr>
      </a:lvl1pPr>
      <a:lvl2pPr marL="742950" indent="-285750" algn="l" defTabSz="449263" rtl="0" eaLnBrk="0" fontAlgn="base" hangingPunct="0">
        <a:lnSpc>
          <a:spcPct val="95000"/>
        </a:lnSpc>
        <a:spcBef>
          <a:spcPts val="500"/>
        </a:spcBef>
        <a:spcAft>
          <a:spcPts val="250"/>
        </a:spcAft>
        <a:buClr>
          <a:srgbClr val="000000"/>
        </a:buClr>
        <a:buSzPct val="100000"/>
        <a:buFont typeface="Times New Roman" panose="02020603050405020304" pitchFamily="18" charset="0"/>
        <a:defRPr kumimoji="1" sz="2000" kern="1200">
          <a:solidFill>
            <a:srgbClr val="000000"/>
          </a:solidFill>
          <a:latin typeface="+mn-lt"/>
          <a:ea typeface="+mn-ea"/>
          <a:cs typeface="ＭＳ Ｐゴシック" charset="0"/>
        </a:defRPr>
      </a:lvl2pPr>
      <a:lvl3pPr marL="1143000" indent="-228600" algn="l" defTabSz="449263" rtl="0" eaLnBrk="0" fontAlgn="base" hangingPunct="0">
        <a:lnSpc>
          <a:spcPct val="95000"/>
        </a:lnSpc>
        <a:spcBef>
          <a:spcPts val="450"/>
        </a:spcBef>
        <a:spcAft>
          <a:spcPts val="225"/>
        </a:spcAft>
        <a:buClr>
          <a:srgbClr val="000000"/>
        </a:buClr>
        <a:buSzPct val="100000"/>
        <a:buFont typeface="Times New Roman" panose="02020603050405020304" pitchFamily="18" charset="0"/>
        <a:defRPr kumimoji="1" kern="1200">
          <a:solidFill>
            <a:srgbClr val="000000"/>
          </a:solidFill>
          <a:latin typeface="+mn-lt"/>
          <a:ea typeface="+mn-ea"/>
          <a:cs typeface="ＭＳ Ｐゴシック" charset="0"/>
        </a:defRPr>
      </a:lvl3pPr>
      <a:lvl4pPr marL="1600200" indent="-228600" algn="l" defTabSz="449263" rtl="0" eaLnBrk="0" fontAlgn="base" hangingPunct="0">
        <a:lnSpc>
          <a:spcPct val="95000"/>
        </a:lnSpc>
        <a:spcBef>
          <a:spcPts val="400"/>
        </a:spcBef>
        <a:spcAft>
          <a:spcPts val="200"/>
        </a:spcAft>
        <a:buClr>
          <a:srgbClr val="000000"/>
        </a:buClr>
        <a:buSzPct val="100000"/>
        <a:buFont typeface="Times New Roman" panose="02020603050405020304" pitchFamily="18" charset="0"/>
        <a:defRPr kumimoji="1" sz="1600" kern="1200">
          <a:solidFill>
            <a:srgbClr val="000000"/>
          </a:solidFill>
          <a:latin typeface="+mn-lt"/>
          <a:ea typeface="+mn-ea"/>
          <a:cs typeface="ＭＳ Ｐゴシック" charset="0"/>
        </a:defRPr>
      </a:lvl4pPr>
      <a:lvl5pPr marL="2057400" indent="-228600" algn="l" defTabSz="449263" rtl="0" eaLnBrk="0" fontAlgn="base" hangingPunct="0">
        <a:spcBef>
          <a:spcPct val="0"/>
        </a:spcBef>
        <a:spcAft>
          <a:spcPct val="0"/>
        </a:spcAft>
        <a:buClr>
          <a:srgbClr val="000000"/>
        </a:buClr>
        <a:buSzPct val="100000"/>
        <a:buFont typeface="Times New Roman" panose="02020603050405020304" pitchFamily="18" charset="0"/>
        <a:defRPr kumimoji="1" sz="2000" kern="1200">
          <a:solidFill>
            <a:srgbClr val="000000"/>
          </a:solidFill>
          <a:latin typeface="+mn-lt"/>
          <a:ea typeface="+mn-ea"/>
          <a:cs typeface="ＭＳ Ｐゴシック" charset="0"/>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050" name="Picture 1">
            <a:extLst>
              <a:ext uri="{FF2B5EF4-FFF2-40B4-BE49-F238E27FC236}">
                <a16:creationId xmlns:a16="http://schemas.microsoft.com/office/drawing/2014/main" id="{629858FF-756D-4311-AF94-57B9C6B8669E}"/>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4852988"/>
          </a:xfrm>
          <a:prstGeom prst="rect">
            <a:avLst/>
          </a:prstGeom>
          <a:noFill/>
          <a:ln>
            <a:noFill/>
          </a:ln>
          <a:effectLst/>
          <a:extLst>
            <a:ext uri="{909E8E84-426E-40dd-AFC4-6F175D3DCCD1}">
              <a14:hiddenFill xmlns="" xmlns:a14="http://schemas.microsoft.com/office/drawing/2010/main">
                <a:blipFill dpi="0" rotWithShape="0">
                  <a:blip xmlns:r="http://schemas.openxmlformats.org/officeDocument/2006/relationships"/>
                  <a:srcRect/>
                  <a:stretch>
                    <a:fillRect/>
                  </a:stretch>
                </a:blip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pic>
        <p:nvPicPr>
          <p:cNvPr id="2051" name="Picture 2">
            <a:extLst>
              <a:ext uri="{FF2B5EF4-FFF2-40B4-BE49-F238E27FC236}">
                <a16:creationId xmlns:a16="http://schemas.microsoft.com/office/drawing/2014/main" id="{07B2A714-F91B-4694-8CFA-B0A889FB4A4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41313" y="6664325"/>
            <a:ext cx="1579562" cy="188913"/>
          </a:xfrm>
          <a:prstGeom prst="rect">
            <a:avLst/>
          </a:prstGeom>
          <a:noFill/>
          <a:ln>
            <a:noFill/>
          </a:ln>
          <a:effectLst/>
          <a:extLst>
            <a:ext uri="{909E8E84-426E-40dd-AFC4-6F175D3DCCD1}">
              <a14:hiddenFill xmlns="" xmlns:a14="http://schemas.microsoft.com/office/drawing/2010/main">
                <a:blipFill dpi="0" rotWithShape="0">
                  <a:blip xmlns:r="http://schemas.openxmlformats.org/officeDocument/2006/relationships"/>
                  <a:srcRect/>
                  <a:stretch>
                    <a:fillRect/>
                  </a:stretch>
                </a:blip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2" name="Text Box 3">
            <a:extLst>
              <a:ext uri="{FF2B5EF4-FFF2-40B4-BE49-F238E27FC236}">
                <a16:creationId xmlns:a16="http://schemas.microsoft.com/office/drawing/2014/main" id="{5D1B6B36-926A-4A98-91CF-9550EA5CE11E}"/>
              </a:ext>
            </a:extLst>
          </p:cNvPr>
          <p:cNvSpPr txBox="1">
            <a:spLocks noChangeArrowheads="1"/>
          </p:cNvSpPr>
          <p:nvPr/>
        </p:nvSpPr>
        <p:spPr bwMode="auto">
          <a:xfrm>
            <a:off x="341313" y="6700838"/>
            <a:ext cx="1835150" cy="152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b">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9pPr>
          </a:lstStyle>
          <a:p>
            <a:pPr eaLnBrk="1" hangingPunct="1">
              <a:spcBef>
                <a:spcPts val="625"/>
              </a:spcBef>
              <a:buSzPct val="100000"/>
              <a:defRPr/>
            </a:pPr>
            <a:r>
              <a:rPr lang="en-US" altLang="ja-JP" sz="1000" b="1">
                <a:solidFill>
                  <a:srgbClr val="000000"/>
                </a:solidFill>
                <a:ea typeface="ＭＳ Ｐゴシック" panose="020B0600070205080204" pitchFamily="50" charset="-128"/>
              </a:rPr>
              <a:t> </a:t>
            </a:r>
          </a:p>
        </p:txBody>
      </p:sp>
      <p:grpSp>
        <p:nvGrpSpPr>
          <p:cNvPr id="13317" name="Group 4">
            <a:extLst>
              <a:ext uri="{FF2B5EF4-FFF2-40B4-BE49-F238E27FC236}">
                <a16:creationId xmlns:a16="http://schemas.microsoft.com/office/drawing/2014/main" id="{9BB75BD0-6B12-4788-B69B-964A66212133}"/>
              </a:ext>
            </a:extLst>
          </p:cNvPr>
          <p:cNvGrpSpPr>
            <a:grpSpLocks/>
          </p:cNvGrpSpPr>
          <p:nvPr/>
        </p:nvGrpSpPr>
        <p:grpSpPr bwMode="auto">
          <a:xfrm>
            <a:off x="7308850" y="185738"/>
            <a:ext cx="1636713" cy="909637"/>
            <a:chOff x="4604" y="117"/>
            <a:chExt cx="1031" cy="573"/>
          </a:xfrm>
        </p:grpSpPr>
        <p:sp>
          <p:nvSpPr>
            <p:cNvPr id="2057" name="Rectangle 5">
              <a:extLst>
                <a:ext uri="{FF2B5EF4-FFF2-40B4-BE49-F238E27FC236}">
                  <a16:creationId xmlns:a16="http://schemas.microsoft.com/office/drawing/2014/main" id="{4DE9F4EA-D5BD-4F6B-B978-84958C543F15}"/>
                </a:ext>
              </a:extLst>
            </p:cNvPr>
            <p:cNvSpPr>
              <a:spLocks noChangeArrowheads="1"/>
            </p:cNvSpPr>
            <p:nvPr/>
          </p:nvSpPr>
          <p:spPr bwMode="auto">
            <a:xfrm>
              <a:off x="4604" y="117"/>
              <a:ext cx="1031" cy="5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13322" name="Freeform 6">
              <a:extLst>
                <a:ext uri="{FF2B5EF4-FFF2-40B4-BE49-F238E27FC236}">
                  <a16:creationId xmlns:a16="http://schemas.microsoft.com/office/drawing/2014/main" id="{0D731EEC-FABB-42CC-8FA0-C01A0ECB4AF9}"/>
                </a:ext>
              </a:extLst>
            </p:cNvPr>
            <p:cNvSpPr>
              <a:spLocks noChangeArrowheads="1"/>
            </p:cNvSpPr>
            <p:nvPr/>
          </p:nvSpPr>
          <p:spPr bwMode="auto">
            <a:xfrm>
              <a:off x="4655" y="604"/>
              <a:ext cx="19" cy="36"/>
            </a:xfrm>
            <a:custGeom>
              <a:avLst/>
              <a:gdLst>
                <a:gd name="T0" fmla="*/ 0 w 463"/>
                <a:gd name="T1" fmla="*/ 0 h 762"/>
                <a:gd name="T2" fmla="*/ 0 w 463"/>
                <a:gd name="T3" fmla="*/ 0 h 762"/>
                <a:gd name="T4" fmla="*/ 0 w 463"/>
                <a:gd name="T5" fmla="*/ 0 h 762"/>
                <a:gd name="T6" fmla="*/ 0 w 463"/>
                <a:gd name="T7" fmla="*/ 0 h 762"/>
                <a:gd name="T8" fmla="*/ 0 w 463"/>
                <a:gd name="T9" fmla="*/ 0 h 762"/>
                <a:gd name="T10" fmla="*/ 0 w 463"/>
                <a:gd name="T11" fmla="*/ 0 h 762"/>
                <a:gd name="T12" fmla="*/ 0 w 463"/>
                <a:gd name="T13" fmla="*/ 0 h 762"/>
                <a:gd name="T14" fmla="*/ 0 w 463"/>
                <a:gd name="T15" fmla="*/ 0 h 762"/>
                <a:gd name="T16" fmla="*/ 0 w 463"/>
                <a:gd name="T17" fmla="*/ 0 h 762"/>
                <a:gd name="T18" fmla="*/ 0 w 463"/>
                <a:gd name="T19" fmla="*/ 0 h 762"/>
                <a:gd name="T20" fmla="*/ 0 w 463"/>
                <a:gd name="T21" fmla="*/ 0 h 762"/>
                <a:gd name="T22" fmla="*/ 0 w 463"/>
                <a:gd name="T23" fmla="*/ 0 h 762"/>
                <a:gd name="T24" fmla="*/ 0 w 463"/>
                <a:gd name="T25" fmla="*/ 0 h 762"/>
                <a:gd name="T26" fmla="*/ 0 w 463"/>
                <a:gd name="T27" fmla="*/ 0 h 762"/>
                <a:gd name="T28" fmla="*/ 0 w 463"/>
                <a:gd name="T29" fmla="*/ 0 h 762"/>
                <a:gd name="T30" fmla="*/ 0 w 463"/>
                <a:gd name="T31" fmla="*/ 0 h 762"/>
                <a:gd name="T32" fmla="*/ 0 w 463"/>
                <a:gd name="T33" fmla="*/ 0 h 762"/>
                <a:gd name="T34" fmla="*/ 0 w 463"/>
                <a:gd name="T35" fmla="*/ 0 h 762"/>
                <a:gd name="T36" fmla="*/ 0 w 463"/>
                <a:gd name="T37" fmla="*/ 0 h 762"/>
                <a:gd name="T38" fmla="*/ 0 w 463"/>
                <a:gd name="T39" fmla="*/ 0 h 762"/>
                <a:gd name="T40" fmla="*/ 0 w 463"/>
                <a:gd name="T41" fmla="*/ 0 h 762"/>
                <a:gd name="T42" fmla="*/ 0 w 463"/>
                <a:gd name="T43" fmla="*/ 0 h 762"/>
                <a:gd name="T44" fmla="*/ 0 w 463"/>
                <a:gd name="T45" fmla="*/ 0 h 7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63" h="762">
                  <a:moveTo>
                    <a:pt x="0" y="731"/>
                  </a:moveTo>
                  <a:cubicBezTo>
                    <a:pt x="0" y="643"/>
                    <a:pt x="0" y="643"/>
                    <a:pt x="0" y="643"/>
                  </a:cubicBezTo>
                  <a:cubicBezTo>
                    <a:pt x="48" y="670"/>
                    <a:pt x="107" y="684"/>
                    <a:pt x="177" y="684"/>
                  </a:cubicBezTo>
                  <a:cubicBezTo>
                    <a:pt x="296" y="684"/>
                    <a:pt x="355" y="645"/>
                    <a:pt x="355" y="568"/>
                  </a:cubicBezTo>
                  <a:cubicBezTo>
                    <a:pt x="355" y="538"/>
                    <a:pt x="345" y="513"/>
                    <a:pt x="325" y="493"/>
                  </a:cubicBezTo>
                  <a:cubicBezTo>
                    <a:pt x="309" y="477"/>
                    <a:pt x="291" y="463"/>
                    <a:pt x="271" y="452"/>
                  </a:cubicBezTo>
                  <a:cubicBezTo>
                    <a:pt x="253" y="442"/>
                    <a:pt x="231" y="431"/>
                    <a:pt x="203" y="417"/>
                  </a:cubicBezTo>
                  <a:cubicBezTo>
                    <a:pt x="135" y="384"/>
                    <a:pt x="89" y="352"/>
                    <a:pt x="62" y="323"/>
                  </a:cubicBezTo>
                  <a:cubicBezTo>
                    <a:pt x="29" y="286"/>
                    <a:pt x="12" y="242"/>
                    <a:pt x="12" y="190"/>
                  </a:cubicBezTo>
                  <a:cubicBezTo>
                    <a:pt x="12" y="124"/>
                    <a:pt x="38" y="74"/>
                    <a:pt x="90" y="41"/>
                  </a:cubicBezTo>
                  <a:cubicBezTo>
                    <a:pt x="134" y="13"/>
                    <a:pt x="189" y="0"/>
                    <a:pt x="257" y="0"/>
                  </a:cubicBezTo>
                  <a:cubicBezTo>
                    <a:pt x="304" y="0"/>
                    <a:pt x="355" y="8"/>
                    <a:pt x="411" y="24"/>
                  </a:cubicBezTo>
                  <a:cubicBezTo>
                    <a:pt x="411" y="106"/>
                    <a:pt x="411" y="106"/>
                    <a:pt x="411" y="106"/>
                  </a:cubicBezTo>
                  <a:cubicBezTo>
                    <a:pt x="364" y="85"/>
                    <a:pt x="314" y="74"/>
                    <a:pt x="262" y="74"/>
                  </a:cubicBezTo>
                  <a:cubicBezTo>
                    <a:pt x="222" y="74"/>
                    <a:pt x="188" y="82"/>
                    <a:pt x="162" y="98"/>
                  </a:cubicBezTo>
                  <a:cubicBezTo>
                    <a:pt x="134" y="115"/>
                    <a:pt x="120" y="141"/>
                    <a:pt x="120" y="178"/>
                  </a:cubicBezTo>
                  <a:cubicBezTo>
                    <a:pt x="120" y="209"/>
                    <a:pt x="130" y="234"/>
                    <a:pt x="149" y="253"/>
                  </a:cubicBezTo>
                  <a:cubicBezTo>
                    <a:pt x="168" y="273"/>
                    <a:pt x="209" y="298"/>
                    <a:pt x="273" y="331"/>
                  </a:cubicBezTo>
                  <a:cubicBezTo>
                    <a:pt x="324" y="356"/>
                    <a:pt x="357" y="375"/>
                    <a:pt x="374" y="388"/>
                  </a:cubicBezTo>
                  <a:cubicBezTo>
                    <a:pt x="407" y="412"/>
                    <a:pt x="430" y="437"/>
                    <a:pt x="444" y="465"/>
                  </a:cubicBezTo>
                  <a:cubicBezTo>
                    <a:pt x="457" y="490"/>
                    <a:pt x="463" y="520"/>
                    <a:pt x="463" y="556"/>
                  </a:cubicBezTo>
                  <a:cubicBezTo>
                    <a:pt x="463" y="693"/>
                    <a:pt x="370" y="762"/>
                    <a:pt x="184" y="762"/>
                  </a:cubicBezTo>
                  <a:cubicBezTo>
                    <a:pt x="109" y="762"/>
                    <a:pt x="48" y="752"/>
                    <a:pt x="0" y="731"/>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23" name="Freeform 7">
              <a:extLst>
                <a:ext uri="{FF2B5EF4-FFF2-40B4-BE49-F238E27FC236}">
                  <a16:creationId xmlns:a16="http://schemas.microsoft.com/office/drawing/2014/main" id="{ADFE54AF-C875-4D80-A49A-1D3DD5B31F9D}"/>
                </a:ext>
              </a:extLst>
            </p:cNvPr>
            <p:cNvSpPr>
              <a:spLocks noChangeArrowheads="1"/>
            </p:cNvSpPr>
            <p:nvPr/>
          </p:nvSpPr>
          <p:spPr bwMode="auto">
            <a:xfrm>
              <a:off x="4691" y="585"/>
              <a:ext cx="23" cy="54"/>
            </a:xfrm>
            <a:custGeom>
              <a:avLst/>
              <a:gdLst>
                <a:gd name="T0" fmla="*/ 0 w 548"/>
                <a:gd name="T1" fmla="*/ 0 h 1087"/>
                <a:gd name="T2" fmla="*/ 0 w 548"/>
                <a:gd name="T3" fmla="*/ 0 h 1087"/>
                <a:gd name="T4" fmla="*/ 0 w 548"/>
                <a:gd name="T5" fmla="*/ 0 h 1087"/>
                <a:gd name="T6" fmla="*/ 0 w 548"/>
                <a:gd name="T7" fmla="*/ 0 h 1087"/>
                <a:gd name="T8" fmla="*/ 0 w 548"/>
                <a:gd name="T9" fmla="*/ 0 h 1087"/>
                <a:gd name="T10" fmla="*/ 0 w 548"/>
                <a:gd name="T11" fmla="*/ 0 h 1087"/>
                <a:gd name="T12" fmla="*/ 0 w 548"/>
                <a:gd name="T13" fmla="*/ 0 h 1087"/>
                <a:gd name="T14" fmla="*/ 0 w 548"/>
                <a:gd name="T15" fmla="*/ 0 h 1087"/>
                <a:gd name="T16" fmla="*/ 0 w 548"/>
                <a:gd name="T17" fmla="*/ 0 h 1087"/>
                <a:gd name="T18" fmla="*/ 0 w 548"/>
                <a:gd name="T19" fmla="*/ 0 h 1087"/>
                <a:gd name="T20" fmla="*/ 0 w 548"/>
                <a:gd name="T21" fmla="*/ 0 h 1087"/>
                <a:gd name="T22" fmla="*/ 0 w 548"/>
                <a:gd name="T23" fmla="*/ 0 h 1087"/>
                <a:gd name="T24" fmla="*/ 0 w 548"/>
                <a:gd name="T25" fmla="*/ 0 h 1087"/>
                <a:gd name="T26" fmla="*/ 0 w 548"/>
                <a:gd name="T27" fmla="*/ 0 h 1087"/>
                <a:gd name="T28" fmla="*/ 0 w 548"/>
                <a:gd name="T29" fmla="*/ 0 h 10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48" h="1087">
                  <a:moveTo>
                    <a:pt x="0" y="1087"/>
                  </a:moveTo>
                  <a:cubicBezTo>
                    <a:pt x="0" y="0"/>
                    <a:pt x="0" y="0"/>
                    <a:pt x="0" y="0"/>
                  </a:cubicBezTo>
                  <a:cubicBezTo>
                    <a:pt x="124" y="0"/>
                    <a:pt x="124" y="0"/>
                    <a:pt x="124" y="0"/>
                  </a:cubicBezTo>
                  <a:cubicBezTo>
                    <a:pt x="124" y="382"/>
                    <a:pt x="124" y="382"/>
                    <a:pt x="124" y="382"/>
                  </a:cubicBezTo>
                  <a:cubicBezTo>
                    <a:pt x="188" y="357"/>
                    <a:pt x="249" y="345"/>
                    <a:pt x="306" y="345"/>
                  </a:cubicBezTo>
                  <a:cubicBezTo>
                    <a:pt x="420" y="345"/>
                    <a:pt x="493" y="382"/>
                    <a:pt x="526" y="458"/>
                  </a:cubicBezTo>
                  <a:cubicBezTo>
                    <a:pt x="541" y="492"/>
                    <a:pt x="548" y="554"/>
                    <a:pt x="548" y="644"/>
                  </a:cubicBezTo>
                  <a:cubicBezTo>
                    <a:pt x="548" y="1087"/>
                    <a:pt x="548" y="1087"/>
                    <a:pt x="548" y="1087"/>
                  </a:cubicBezTo>
                  <a:cubicBezTo>
                    <a:pt x="425" y="1087"/>
                    <a:pt x="425" y="1087"/>
                    <a:pt x="425" y="1087"/>
                  </a:cubicBezTo>
                  <a:cubicBezTo>
                    <a:pt x="425" y="624"/>
                    <a:pt x="425" y="624"/>
                    <a:pt x="425" y="624"/>
                  </a:cubicBezTo>
                  <a:cubicBezTo>
                    <a:pt x="425" y="555"/>
                    <a:pt x="418" y="506"/>
                    <a:pt x="403" y="477"/>
                  </a:cubicBezTo>
                  <a:cubicBezTo>
                    <a:pt x="384" y="439"/>
                    <a:pt x="347" y="419"/>
                    <a:pt x="294" y="419"/>
                  </a:cubicBezTo>
                  <a:cubicBezTo>
                    <a:pt x="245" y="419"/>
                    <a:pt x="189" y="434"/>
                    <a:pt x="124" y="463"/>
                  </a:cubicBezTo>
                  <a:cubicBezTo>
                    <a:pt x="124" y="1087"/>
                    <a:pt x="124" y="1087"/>
                    <a:pt x="124" y="1087"/>
                  </a:cubicBezTo>
                  <a:lnTo>
                    <a:pt x="0" y="1087"/>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24" name="Freeform 8">
              <a:extLst>
                <a:ext uri="{FF2B5EF4-FFF2-40B4-BE49-F238E27FC236}">
                  <a16:creationId xmlns:a16="http://schemas.microsoft.com/office/drawing/2014/main" id="{44AB23AF-8705-485B-93B1-3EF3F3FAF530}"/>
                </a:ext>
              </a:extLst>
            </p:cNvPr>
            <p:cNvSpPr>
              <a:spLocks noChangeArrowheads="1"/>
            </p:cNvSpPr>
            <p:nvPr/>
          </p:nvSpPr>
          <p:spPr bwMode="auto">
            <a:xfrm>
              <a:off x="4730" y="604"/>
              <a:ext cx="25" cy="36"/>
            </a:xfrm>
            <a:custGeom>
              <a:avLst/>
              <a:gdLst>
                <a:gd name="T0" fmla="*/ 0 w 561"/>
                <a:gd name="T1" fmla="*/ 0 h 762"/>
                <a:gd name="T2" fmla="*/ 0 w 561"/>
                <a:gd name="T3" fmla="*/ 0 h 762"/>
                <a:gd name="T4" fmla="*/ 0 w 561"/>
                <a:gd name="T5" fmla="*/ 0 h 762"/>
                <a:gd name="T6" fmla="*/ 0 w 561"/>
                <a:gd name="T7" fmla="*/ 0 h 762"/>
                <a:gd name="T8" fmla="*/ 0 w 561"/>
                <a:gd name="T9" fmla="*/ 0 h 762"/>
                <a:gd name="T10" fmla="*/ 0 w 561"/>
                <a:gd name="T11" fmla="*/ 0 h 762"/>
                <a:gd name="T12" fmla="*/ 0 w 561"/>
                <a:gd name="T13" fmla="*/ 0 h 762"/>
                <a:gd name="T14" fmla="*/ 0 w 561"/>
                <a:gd name="T15" fmla="*/ 0 h 762"/>
                <a:gd name="T16" fmla="*/ 0 w 561"/>
                <a:gd name="T17" fmla="*/ 0 h 762"/>
                <a:gd name="T18" fmla="*/ 0 w 561"/>
                <a:gd name="T19" fmla="*/ 0 h 762"/>
                <a:gd name="T20" fmla="*/ 0 w 561"/>
                <a:gd name="T21" fmla="*/ 0 h 762"/>
                <a:gd name="T22" fmla="*/ 0 w 561"/>
                <a:gd name="T23" fmla="*/ 0 h 762"/>
                <a:gd name="T24" fmla="*/ 0 w 561"/>
                <a:gd name="T25" fmla="*/ 0 h 762"/>
                <a:gd name="T26" fmla="*/ 0 w 561"/>
                <a:gd name="T27" fmla="*/ 0 h 762"/>
                <a:gd name="T28" fmla="*/ 0 w 561"/>
                <a:gd name="T29" fmla="*/ 0 h 762"/>
                <a:gd name="T30" fmla="*/ 0 w 561"/>
                <a:gd name="T31" fmla="*/ 0 h 762"/>
                <a:gd name="T32" fmla="*/ 0 w 561"/>
                <a:gd name="T33" fmla="*/ 0 h 762"/>
                <a:gd name="T34" fmla="*/ 0 w 561"/>
                <a:gd name="T35" fmla="*/ 0 h 762"/>
                <a:gd name="T36" fmla="*/ 0 w 561"/>
                <a:gd name="T37" fmla="*/ 0 h 762"/>
                <a:gd name="T38" fmla="*/ 0 w 561"/>
                <a:gd name="T39" fmla="*/ 0 h 762"/>
                <a:gd name="T40" fmla="*/ 0 w 561"/>
                <a:gd name="T41" fmla="*/ 0 h 762"/>
                <a:gd name="T42" fmla="*/ 0 w 561"/>
                <a:gd name="T43" fmla="*/ 0 h 762"/>
                <a:gd name="T44" fmla="*/ 0 w 561"/>
                <a:gd name="T45" fmla="*/ 0 h 762"/>
                <a:gd name="T46" fmla="*/ 0 w 561"/>
                <a:gd name="T47" fmla="*/ 0 h 76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561" h="762">
                  <a:moveTo>
                    <a:pt x="437" y="286"/>
                  </a:moveTo>
                  <a:cubicBezTo>
                    <a:pt x="437" y="248"/>
                    <a:pt x="437" y="248"/>
                    <a:pt x="437" y="248"/>
                  </a:cubicBezTo>
                  <a:cubicBezTo>
                    <a:pt x="437" y="200"/>
                    <a:pt x="430" y="164"/>
                    <a:pt x="415" y="138"/>
                  </a:cubicBezTo>
                  <a:cubicBezTo>
                    <a:pt x="392" y="97"/>
                    <a:pt x="344" y="77"/>
                    <a:pt x="271" y="77"/>
                  </a:cubicBezTo>
                  <a:cubicBezTo>
                    <a:pt x="206" y="77"/>
                    <a:pt x="139" y="91"/>
                    <a:pt x="70" y="118"/>
                  </a:cubicBezTo>
                  <a:cubicBezTo>
                    <a:pt x="70" y="31"/>
                    <a:pt x="70" y="31"/>
                    <a:pt x="70" y="31"/>
                  </a:cubicBezTo>
                  <a:cubicBezTo>
                    <a:pt x="139" y="10"/>
                    <a:pt x="210" y="0"/>
                    <a:pt x="284" y="0"/>
                  </a:cubicBezTo>
                  <a:cubicBezTo>
                    <a:pt x="397" y="0"/>
                    <a:pt x="474" y="25"/>
                    <a:pt x="516" y="76"/>
                  </a:cubicBezTo>
                  <a:cubicBezTo>
                    <a:pt x="539" y="104"/>
                    <a:pt x="553" y="145"/>
                    <a:pt x="558" y="200"/>
                  </a:cubicBezTo>
                  <a:cubicBezTo>
                    <a:pt x="560" y="220"/>
                    <a:pt x="561" y="250"/>
                    <a:pt x="561" y="290"/>
                  </a:cubicBezTo>
                  <a:cubicBezTo>
                    <a:pt x="561" y="727"/>
                    <a:pt x="561" y="727"/>
                    <a:pt x="561" y="727"/>
                  </a:cubicBezTo>
                  <a:cubicBezTo>
                    <a:pt x="477" y="750"/>
                    <a:pt x="387" y="762"/>
                    <a:pt x="293" y="762"/>
                  </a:cubicBezTo>
                  <a:cubicBezTo>
                    <a:pt x="203" y="762"/>
                    <a:pt x="133" y="748"/>
                    <a:pt x="83" y="720"/>
                  </a:cubicBezTo>
                  <a:cubicBezTo>
                    <a:pt x="28" y="689"/>
                    <a:pt x="0" y="635"/>
                    <a:pt x="0" y="558"/>
                  </a:cubicBezTo>
                  <a:cubicBezTo>
                    <a:pt x="0" y="470"/>
                    <a:pt x="32" y="405"/>
                    <a:pt x="96" y="363"/>
                  </a:cubicBezTo>
                  <a:cubicBezTo>
                    <a:pt x="143" y="332"/>
                    <a:pt x="223" y="310"/>
                    <a:pt x="336" y="297"/>
                  </a:cubicBezTo>
                  <a:cubicBezTo>
                    <a:pt x="357" y="294"/>
                    <a:pt x="391" y="291"/>
                    <a:pt x="437" y="286"/>
                  </a:cubicBezTo>
                  <a:close/>
                  <a:moveTo>
                    <a:pt x="437" y="356"/>
                  </a:moveTo>
                  <a:cubicBezTo>
                    <a:pt x="362" y="363"/>
                    <a:pt x="305" y="372"/>
                    <a:pt x="267" y="382"/>
                  </a:cubicBezTo>
                  <a:cubicBezTo>
                    <a:pt x="173" y="405"/>
                    <a:pt x="127" y="460"/>
                    <a:pt x="127" y="545"/>
                  </a:cubicBezTo>
                  <a:cubicBezTo>
                    <a:pt x="127" y="593"/>
                    <a:pt x="140" y="627"/>
                    <a:pt x="168" y="650"/>
                  </a:cubicBezTo>
                  <a:cubicBezTo>
                    <a:pt x="198" y="675"/>
                    <a:pt x="246" y="687"/>
                    <a:pt x="312" y="687"/>
                  </a:cubicBezTo>
                  <a:cubicBezTo>
                    <a:pt x="357" y="687"/>
                    <a:pt x="398" y="681"/>
                    <a:pt x="437" y="670"/>
                  </a:cubicBezTo>
                  <a:lnTo>
                    <a:pt x="437" y="356"/>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25" name="Freeform 9">
              <a:extLst>
                <a:ext uri="{FF2B5EF4-FFF2-40B4-BE49-F238E27FC236}">
                  <a16:creationId xmlns:a16="http://schemas.microsoft.com/office/drawing/2014/main" id="{445E3C46-BF73-4B27-81C7-087CD05B83DF}"/>
                </a:ext>
              </a:extLst>
            </p:cNvPr>
            <p:cNvSpPr>
              <a:spLocks noChangeArrowheads="1"/>
            </p:cNvSpPr>
            <p:nvPr/>
          </p:nvSpPr>
          <p:spPr bwMode="auto">
            <a:xfrm>
              <a:off x="4774" y="604"/>
              <a:ext cx="25" cy="54"/>
            </a:xfrm>
            <a:custGeom>
              <a:avLst/>
              <a:gdLst>
                <a:gd name="T0" fmla="*/ 0 w 567"/>
                <a:gd name="T1" fmla="*/ 0 h 1087"/>
                <a:gd name="T2" fmla="*/ 0 w 567"/>
                <a:gd name="T3" fmla="*/ 0 h 1087"/>
                <a:gd name="T4" fmla="*/ 0 w 567"/>
                <a:gd name="T5" fmla="*/ 0 h 1087"/>
                <a:gd name="T6" fmla="*/ 0 w 567"/>
                <a:gd name="T7" fmla="*/ 0 h 1087"/>
                <a:gd name="T8" fmla="*/ 0 w 567"/>
                <a:gd name="T9" fmla="*/ 0 h 1087"/>
                <a:gd name="T10" fmla="*/ 0 w 567"/>
                <a:gd name="T11" fmla="*/ 0 h 1087"/>
                <a:gd name="T12" fmla="*/ 0 w 567"/>
                <a:gd name="T13" fmla="*/ 0 h 1087"/>
                <a:gd name="T14" fmla="*/ 0 w 567"/>
                <a:gd name="T15" fmla="*/ 0 h 1087"/>
                <a:gd name="T16" fmla="*/ 0 w 567"/>
                <a:gd name="T17" fmla="*/ 0 h 1087"/>
                <a:gd name="T18" fmla="*/ 0 w 567"/>
                <a:gd name="T19" fmla="*/ 0 h 1087"/>
                <a:gd name="T20" fmla="*/ 0 w 567"/>
                <a:gd name="T21" fmla="*/ 0 h 1087"/>
                <a:gd name="T22" fmla="*/ 0 w 567"/>
                <a:gd name="T23" fmla="*/ 0 h 1087"/>
                <a:gd name="T24" fmla="*/ 0 w 567"/>
                <a:gd name="T25" fmla="*/ 0 h 1087"/>
                <a:gd name="T26" fmla="*/ 0 w 567"/>
                <a:gd name="T27" fmla="*/ 0 h 1087"/>
                <a:gd name="T28" fmla="*/ 0 w 567"/>
                <a:gd name="T29" fmla="*/ 0 h 1087"/>
                <a:gd name="T30" fmla="*/ 0 w 567"/>
                <a:gd name="T31" fmla="*/ 0 h 1087"/>
                <a:gd name="T32" fmla="*/ 0 w 567"/>
                <a:gd name="T33" fmla="*/ 0 h 1087"/>
                <a:gd name="T34" fmla="*/ 0 w 567"/>
                <a:gd name="T35" fmla="*/ 0 h 1087"/>
                <a:gd name="T36" fmla="*/ 0 w 567"/>
                <a:gd name="T37" fmla="*/ 0 h 108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67" h="1087">
                  <a:moveTo>
                    <a:pt x="123" y="711"/>
                  </a:moveTo>
                  <a:cubicBezTo>
                    <a:pt x="123" y="1087"/>
                    <a:pt x="123" y="1087"/>
                    <a:pt x="123" y="1087"/>
                  </a:cubicBezTo>
                  <a:cubicBezTo>
                    <a:pt x="0" y="1087"/>
                    <a:pt x="0" y="1087"/>
                    <a:pt x="0" y="1087"/>
                  </a:cubicBezTo>
                  <a:cubicBezTo>
                    <a:pt x="0" y="28"/>
                    <a:pt x="0" y="28"/>
                    <a:pt x="0" y="28"/>
                  </a:cubicBezTo>
                  <a:cubicBezTo>
                    <a:pt x="85" y="9"/>
                    <a:pt x="168" y="0"/>
                    <a:pt x="249" y="0"/>
                  </a:cubicBezTo>
                  <a:cubicBezTo>
                    <a:pt x="374" y="0"/>
                    <a:pt x="459" y="37"/>
                    <a:pt x="505" y="113"/>
                  </a:cubicBezTo>
                  <a:cubicBezTo>
                    <a:pt x="546" y="180"/>
                    <a:pt x="567" y="269"/>
                    <a:pt x="567" y="379"/>
                  </a:cubicBezTo>
                  <a:cubicBezTo>
                    <a:pt x="567" y="495"/>
                    <a:pt x="541" y="590"/>
                    <a:pt x="489" y="662"/>
                  </a:cubicBezTo>
                  <a:cubicBezTo>
                    <a:pt x="440" y="728"/>
                    <a:pt x="369" y="762"/>
                    <a:pt x="274" y="762"/>
                  </a:cubicBezTo>
                  <a:cubicBezTo>
                    <a:pt x="234" y="762"/>
                    <a:pt x="200" y="755"/>
                    <a:pt x="172" y="742"/>
                  </a:cubicBezTo>
                  <a:cubicBezTo>
                    <a:pt x="159" y="736"/>
                    <a:pt x="142" y="725"/>
                    <a:pt x="123" y="711"/>
                  </a:cubicBezTo>
                  <a:close/>
                  <a:moveTo>
                    <a:pt x="123" y="625"/>
                  </a:moveTo>
                  <a:cubicBezTo>
                    <a:pt x="165" y="666"/>
                    <a:pt x="210" y="687"/>
                    <a:pt x="260" y="687"/>
                  </a:cubicBezTo>
                  <a:cubicBezTo>
                    <a:pt x="324" y="687"/>
                    <a:pt x="371" y="655"/>
                    <a:pt x="400" y="591"/>
                  </a:cubicBezTo>
                  <a:cubicBezTo>
                    <a:pt x="427" y="533"/>
                    <a:pt x="441" y="462"/>
                    <a:pt x="441" y="378"/>
                  </a:cubicBezTo>
                  <a:cubicBezTo>
                    <a:pt x="441" y="272"/>
                    <a:pt x="422" y="193"/>
                    <a:pt x="386" y="140"/>
                  </a:cubicBezTo>
                  <a:cubicBezTo>
                    <a:pt x="356" y="96"/>
                    <a:pt x="304" y="74"/>
                    <a:pt x="230" y="74"/>
                  </a:cubicBezTo>
                  <a:cubicBezTo>
                    <a:pt x="198" y="74"/>
                    <a:pt x="162" y="77"/>
                    <a:pt x="123" y="83"/>
                  </a:cubicBezTo>
                  <a:lnTo>
                    <a:pt x="123" y="625"/>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26" name="Freeform 10">
              <a:extLst>
                <a:ext uri="{FF2B5EF4-FFF2-40B4-BE49-F238E27FC236}">
                  <a16:creationId xmlns:a16="http://schemas.microsoft.com/office/drawing/2014/main" id="{CCF4E319-4491-46F5-9CB1-06BBD9892713}"/>
                </a:ext>
              </a:extLst>
            </p:cNvPr>
            <p:cNvSpPr>
              <a:spLocks noChangeArrowheads="1"/>
            </p:cNvSpPr>
            <p:nvPr/>
          </p:nvSpPr>
          <p:spPr bwMode="auto">
            <a:xfrm>
              <a:off x="4815" y="591"/>
              <a:ext cx="2" cy="48"/>
            </a:xfrm>
            <a:custGeom>
              <a:avLst/>
              <a:gdLst>
                <a:gd name="T0" fmla="*/ 0 w 150"/>
                <a:gd name="T1" fmla="*/ 0 h 987"/>
                <a:gd name="T2" fmla="*/ 0 w 150"/>
                <a:gd name="T3" fmla="*/ 0 h 987"/>
                <a:gd name="T4" fmla="*/ 0 w 150"/>
                <a:gd name="T5" fmla="*/ 0 h 987"/>
                <a:gd name="T6" fmla="*/ 0 w 150"/>
                <a:gd name="T7" fmla="*/ 0 h 987"/>
                <a:gd name="T8" fmla="*/ 0 w 150"/>
                <a:gd name="T9" fmla="*/ 0 h 987"/>
                <a:gd name="T10" fmla="*/ 0 w 150"/>
                <a:gd name="T11" fmla="*/ 0 h 987"/>
                <a:gd name="T12" fmla="*/ 0 w 150"/>
                <a:gd name="T13" fmla="*/ 0 h 987"/>
                <a:gd name="T14" fmla="*/ 0 w 150"/>
                <a:gd name="T15" fmla="*/ 0 h 987"/>
                <a:gd name="T16" fmla="*/ 0 w 150"/>
                <a:gd name="T17" fmla="*/ 0 h 987"/>
                <a:gd name="T18" fmla="*/ 0 w 150"/>
                <a:gd name="T19" fmla="*/ 0 h 987"/>
                <a:gd name="T20" fmla="*/ 0 w 150"/>
                <a:gd name="T21" fmla="*/ 0 h 987"/>
                <a:gd name="T22" fmla="*/ 0 w 150"/>
                <a:gd name="T23" fmla="*/ 0 h 987"/>
                <a:gd name="T24" fmla="*/ 0 w 150"/>
                <a:gd name="T25" fmla="*/ 0 h 987"/>
                <a:gd name="T26" fmla="*/ 0 w 150"/>
                <a:gd name="T27" fmla="*/ 0 h 98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987">
                  <a:moveTo>
                    <a:pt x="75" y="0"/>
                  </a:moveTo>
                  <a:cubicBezTo>
                    <a:pt x="97" y="0"/>
                    <a:pt x="116" y="9"/>
                    <a:pt x="131" y="25"/>
                  </a:cubicBezTo>
                  <a:cubicBezTo>
                    <a:pt x="144" y="40"/>
                    <a:pt x="150" y="57"/>
                    <a:pt x="150" y="76"/>
                  </a:cubicBezTo>
                  <a:cubicBezTo>
                    <a:pt x="150" y="98"/>
                    <a:pt x="142" y="117"/>
                    <a:pt x="126" y="132"/>
                  </a:cubicBezTo>
                  <a:cubicBezTo>
                    <a:pt x="112" y="145"/>
                    <a:pt x="94" y="151"/>
                    <a:pt x="74" y="151"/>
                  </a:cubicBezTo>
                  <a:cubicBezTo>
                    <a:pt x="52" y="151"/>
                    <a:pt x="33" y="143"/>
                    <a:pt x="19" y="127"/>
                  </a:cubicBezTo>
                  <a:cubicBezTo>
                    <a:pt x="6" y="112"/>
                    <a:pt x="0" y="95"/>
                    <a:pt x="0" y="75"/>
                  </a:cubicBezTo>
                  <a:cubicBezTo>
                    <a:pt x="0" y="53"/>
                    <a:pt x="8" y="35"/>
                    <a:pt x="24" y="20"/>
                  </a:cubicBezTo>
                  <a:cubicBezTo>
                    <a:pt x="38" y="7"/>
                    <a:pt x="55" y="0"/>
                    <a:pt x="75" y="0"/>
                  </a:cubicBezTo>
                  <a:close/>
                  <a:moveTo>
                    <a:pt x="15" y="987"/>
                  </a:moveTo>
                  <a:cubicBezTo>
                    <a:pt x="15" y="265"/>
                    <a:pt x="15" y="265"/>
                    <a:pt x="15" y="265"/>
                  </a:cubicBezTo>
                  <a:cubicBezTo>
                    <a:pt x="138" y="265"/>
                    <a:pt x="138" y="265"/>
                    <a:pt x="138" y="265"/>
                  </a:cubicBezTo>
                  <a:cubicBezTo>
                    <a:pt x="138" y="987"/>
                    <a:pt x="138" y="987"/>
                    <a:pt x="138" y="987"/>
                  </a:cubicBezTo>
                  <a:lnTo>
                    <a:pt x="15" y="987"/>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27" name="Freeform 11">
              <a:extLst>
                <a:ext uri="{FF2B5EF4-FFF2-40B4-BE49-F238E27FC236}">
                  <a16:creationId xmlns:a16="http://schemas.microsoft.com/office/drawing/2014/main" id="{F5368E6D-5884-488B-91F3-50E3EFE90288}"/>
                </a:ext>
              </a:extLst>
            </p:cNvPr>
            <p:cNvSpPr>
              <a:spLocks noChangeArrowheads="1"/>
            </p:cNvSpPr>
            <p:nvPr/>
          </p:nvSpPr>
          <p:spPr bwMode="auto">
            <a:xfrm>
              <a:off x="4836" y="604"/>
              <a:ext cx="24" cy="35"/>
            </a:xfrm>
            <a:custGeom>
              <a:avLst/>
              <a:gdLst>
                <a:gd name="T0" fmla="*/ 0 w 548"/>
                <a:gd name="T1" fmla="*/ 0 h 742"/>
                <a:gd name="T2" fmla="*/ 0 w 548"/>
                <a:gd name="T3" fmla="*/ 0 h 742"/>
                <a:gd name="T4" fmla="*/ 0 w 548"/>
                <a:gd name="T5" fmla="*/ 0 h 742"/>
                <a:gd name="T6" fmla="*/ 0 w 548"/>
                <a:gd name="T7" fmla="*/ 0 h 742"/>
                <a:gd name="T8" fmla="*/ 0 w 548"/>
                <a:gd name="T9" fmla="*/ 0 h 742"/>
                <a:gd name="T10" fmla="*/ 0 w 548"/>
                <a:gd name="T11" fmla="*/ 0 h 742"/>
                <a:gd name="T12" fmla="*/ 0 w 548"/>
                <a:gd name="T13" fmla="*/ 0 h 742"/>
                <a:gd name="T14" fmla="*/ 0 w 548"/>
                <a:gd name="T15" fmla="*/ 0 h 742"/>
                <a:gd name="T16" fmla="*/ 0 w 548"/>
                <a:gd name="T17" fmla="*/ 0 h 742"/>
                <a:gd name="T18" fmla="*/ 0 w 548"/>
                <a:gd name="T19" fmla="*/ 0 h 742"/>
                <a:gd name="T20" fmla="*/ 0 w 548"/>
                <a:gd name="T21" fmla="*/ 0 h 742"/>
                <a:gd name="T22" fmla="*/ 0 w 548"/>
                <a:gd name="T23" fmla="*/ 0 h 742"/>
                <a:gd name="T24" fmla="*/ 0 w 548"/>
                <a:gd name="T25" fmla="*/ 0 h 74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48" h="742">
                  <a:moveTo>
                    <a:pt x="0" y="742"/>
                  </a:moveTo>
                  <a:cubicBezTo>
                    <a:pt x="0" y="28"/>
                    <a:pt x="0" y="28"/>
                    <a:pt x="0" y="28"/>
                  </a:cubicBezTo>
                  <a:cubicBezTo>
                    <a:pt x="114" y="9"/>
                    <a:pt x="210" y="0"/>
                    <a:pt x="289" y="0"/>
                  </a:cubicBezTo>
                  <a:cubicBezTo>
                    <a:pt x="415" y="0"/>
                    <a:pt x="494" y="38"/>
                    <a:pt x="526" y="113"/>
                  </a:cubicBezTo>
                  <a:cubicBezTo>
                    <a:pt x="541" y="149"/>
                    <a:pt x="548" y="210"/>
                    <a:pt x="548" y="299"/>
                  </a:cubicBezTo>
                  <a:cubicBezTo>
                    <a:pt x="548" y="742"/>
                    <a:pt x="548" y="742"/>
                    <a:pt x="548" y="742"/>
                  </a:cubicBezTo>
                  <a:cubicBezTo>
                    <a:pt x="424" y="742"/>
                    <a:pt x="424" y="742"/>
                    <a:pt x="424" y="742"/>
                  </a:cubicBezTo>
                  <a:cubicBezTo>
                    <a:pt x="424" y="306"/>
                    <a:pt x="424" y="306"/>
                    <a:pt x="424" y="306"/>
                  </a:cubicBezTo>
                  <a:cubicBezTo>
                    <a:pt x="424" y="221"/>
                    <a:pt x="417" y="163"/>
                    <a:pt x="403" y="134"/>
                  </a:cubicBezTo>
                  <a:cubicBezTo>
                    <a:pt x="382" y="94"/>
                    <a:pt x="341" y="74"/>
                    <a:pt x="277" y="74"/>
                  </a:cubicBezTo>
                  <a:cubicBezTo>
                    <a:pt x="227" y="74"/>
                    <a:pt x="176" y="80"/>
                    <a:pt x="123" y="90"/>
                  </a:cubicBezTo>
                  <a:cubicBezTo>
                    <a:pt x="123" y="742"/>
                    <a:pt x="123" y="742"/>
                    <a:pt x="123" y="742"/>
                  </a:cubicBezTo>
                  <a:lnTo>
                    <a:pt x="0" y="742"/>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28" name="Freeform 12">
              <a:extLst>
                <a:ext uri="{FF2B5EF4-FFF2-40B4-BE49-F238E27FC236}">
                  <a16:creationId xmlns:a16="http://schemas.microsoft.com/office/drawing/2014/main" id="{1112931C-85D7-4ADB-B493-34273337F34B}"/>
                </a:ext>
              </a:extLst>
            </p:cNvPr>
            <p:cNvSpPr>
              <a:spLocks noChangeArrowheads="1"/>
            </p:cNvSpPr>
            <p:nvPr/>
          </p:nvSpPr>
          <p:spPr bwMode="auto">
            <a:xfrm>
              <a:off x="4876" y="604"/>
              <a:ext cx="25" cy="55"/>
            </a:xfrm>
            <a:custGeom>
              <a:avLst/>
              <a:gdLst>
                <a:gd name="T0" fmla="*/ 0 w 569"/>
                <a:gd name="T1" fmla="*/ 0 h 1098"/>
                <a:gd name="T2" fmla="*/ 0 w 569"/>
                <a:gd name="T3" fmla="*/ 0 h 1098"/>
                <a:gd name="T4" fmla="*/ 0 w 569"/>
                <a:gd name="T5" fmla="*/ 0 h 1098"/>
                <a:gd name="T6" fmla="*/ 0 w 569"/>
                <a:gd name="T7" fmla="*/ 0 h 1098"/>
                <a:gd name="T8" fmla="*/ 0 w 569"/>
                <a:gd name="T9" fmla="*/ 0 h 1098"/>
                <a:gd name="T10" fmla="*/ 0 w 569"/>
                <a:gd name="T11" fmla="*/ 0 h 1098"/>
                <a:gd name="T12" fmla="*/ 0 w 569"/>
                <a:gd name="T13" fmla="*/ 0 h 1098"/>
                <a:gd name="T14" fmla="*/ 0 w 569"/>
                <a:gd name="T15" fmla="*/ 0 h 1098"/>
                <a:gd name="T16" fmla="*/ 0 w 569"/>
                <a:gd name="T17" fmla="*/ 0 h 1098"/>
                <a:gd name="T18" fmla="*/ 0 w 569"/>
                <a:gd name="T19" fmla="*/ 0 h 1098"/>
                <a:gd name="T20" fmla="*/ 0 w 569"/>
                <a:gd name="T21" fmla="*/ 0 h 1098"/>
                <a:gd name="T22" fmla="*/ 0 w 569"/>
                <a:gd name="T23" fmla="*/ 0 h 1098"/>
                <a:gd name="T24" fmla="*/ 0 w 569"/>
                <a:gd name="T25" fmla="*/ 0 h 1098"/>
                <a:gd name="T26" fmla="*/ 0 w 569"/>
                <a:gd name="T27" fmla="*/ 0 h 1098"/>
                <a:gd name="T28" fmla="*/ 0 w 569"/>
                <a:gd name="T29" fmla="*/ 0 h 1098"/>
                <a:gd name="T30" fmla="*/ 0 w 569"/>
                <a:gd name="T31" fmla="*/ 0 h 1098"/>
                <a:gd name="T32" fmla="*/ 0 w 569"/>
                <a:gd name="T33" fmla="*/ 0 h 1098"/>
                <a:gd name="T34" fmla="*/ 0 w 569"/>
                <a:gd name="T35" fmla="*/ 0 h 1098"/>
                <a:gd name="T36" fmla="*/ 0 w 569"/>
                <a:gd name="T37" fmla="*/ 0 h 1098"/>
                <a:gd name="T38" fmla="*/ 0 w 569"/>
                <a:gd name="T39" fmla="*/ 0 h 1098"/>
                <a:gd name="T40" fmla="*/ 0 w 569"/>
                <a:gd name="T41" fmla="*/ 0 h 1098"/>
                <a:gd name="T42" fmla="*/ 0 w 569"/>
                <a:gd name="T43" fmla="*/ 0 h 1098"/>
                <a:gd name="T44" fmla="*/ 0 w 569"/>
                <a:gd name="T45" fmla="*/ 0 h 1098"/>
                <a:gd name="T46" fmla="*/ 0 w 569"/>
                <a:gd name="T47" fmla="*/ 0 h 1098"/>
                <a:gd name="T48" fmla="*/ 0 w 569"/>
                <a:gd name="T49" fmla="*/ 0 h 1098"/>
                <a:gd name="T50" fmla="*/ 0 w 569"/>
                <a:gd name="T51" fmla="*/ 0 h 1098"/>
                <a:gd name="T52" fmla="*/ 0 w 569"/>
                <a:gd name="T53" fmla="*/ 0 h 1098"/>
                <a:gd name="T54" fmla="*/ 0 w 569"/>
                <a:gd name="T55" fmla="*/ 0 h 1098"/>
                <a:gd name="T56" fmla="*/ 0 w 569"/>
                <a:gd name="T57" fmla="*/ 0 h 1098"/>
                <a:gd name="T58" fmla="*/ 0 w 569"/>
                <a:gd name="T59" fmla="*/ 0 h 109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69" h="1098">
                  <a:moveTo>
                    <a:pt x="445" y="677"/>
                  </a:moveTo>
                  <a:cubicBezTo>
                    <a:pt x="427" y="697"/>
                    <a:pt x="412" y="712"/>
                    <a:pt x="399" y="721"/>
                  </a:cubicBezTo>
                  <a:cubicBezTo>
                    <a:pt x="362" y="748"/>
                    <a:pt x="314" y="762"/>
                    <a:pt x="257" y="762"/>
                  </a:cubicBezTo>
                  <a:cubicBezTo>
                    <a:pt x="192" y="762"/>
                    <a:pt x="139" y="744"/>
                    <a:pt x="97" y="708"/>
                  </a:cubicBezTo>
                  <a:cubicBezTo>
                    <a:pt x="32" y="654"/>
                    <a:pt x="0" y="556"/>
                    <a:pt x="0" y="414"/>
                  </a:cubicBezTo>
                  <a:cubicBezTo>
                    <a:pt x="0" y="300"/>
                    <a:pt x="24" y="206"/>
                    <a:pt x="71" y="131"/>
                  </a:cubicBezTo>
                  <a:cubicBezTo>
                    <a:pt x="126" y="44"/>
                    <a:pt x="216" y="0"/>
                    <a:pt x="340" y="0"/>
                  </a:cubicBezTo>
                  <a:cubicBezTo>
                    <a:pt x="414" y="0"/>
                    <a:pt x="490" y="9"/>
                    <a:pt x="569" y="28"/>
                  </a:cubicBezTo>
                  <a:cubicBezTo>
                    <a:pt x="569" y="601"/>
                    <a:pt x="569" y="601"/>
                    <a:pt x="569" y="601"/>
                  </a:cubicBezTo>
                  <a:cubicBezTo>
                    <a:pt x="569" y="707"/>
                    <a:pt x="564" y="788"/>
                    <a:pt x="555" y="843"/>
                  </a:cubicBezTo>
                  <a:cubicBezTo>
                    <a:pt x="538" y="944"/>
                    <a:pt x="494" y="1013"/>
                    <a:pt x="422" y="1052"/>
                  </a:cubicBezTo>
                  <a:cubicBezTo>
                    <a:pt x="363" y="1083"/>
                    <a:pt x="286" y="1098"/>
                    <a:pt x="191" y="1098"/>
                  </a:cubicBezTo>
                  <a:cubicBezTo>
                    <a:pt x="164" y="1098"/>
                    <a:pt x="133" y="1096"/>
                    <a:pt x="98" y="1092"/>
                  </a:cubicBezTo>
                  <a:cubicBezTo>
                    <a:pt x="98" y="1018"/>
                    <a:pt x="98" y="1018"/>
                    <a:pt x="98" y="1018"/>
                  </a:cubicBezTo>
                  <a:cubicBezTo>
                    <a:pt x="130" y="1022"/>
                    <a:pt x="160" y="1024"/>
                    <a:pt x="190" y="1024"/>
                  </a:cubicBezTo>
                  <a:cubicBezTo>
                    <a:pt x="258" y="1024"/>
                    <a:pt x="308" y="1015"/>
                    <a:pt x="341" y="997"/>
                  </a:cubicBezTo>
                  <a:cubicBezTo>
                    <a:pt x="390" y="971"/>
                    <a:pt x="421" y="924"/>
                    <a:pt x="434" y="858"/>
                  </a:cubicBezTo>
                  <a:cubicBezTo>
                    <a:pt x="442" y="821"/>
                    <a:pt x="445" y="773"/>
                    <a:pt x="445" y="716"/>
                  </a:cubicBezTo>
                  <a:lnTo>
                    <a:pt x="445" y="677"/>
                  </a:lnTo>
                  <a:close/>
                  <a:moveTo>
                    <a:pt x="445" y="81"/>
                  </a:moveTo>
                  <a:cubicBezTo>
                    <a:pt x="411" y="77"/>
                    <a:pt x="380" y="74"/>
                    <a:pt x="353" y="74"/>
                  </a:cubicBezTo>
                  <a:cubicBezTo>
                    <a:pt x="301" y="74"/>
                    <a:pt x="260" y="85"/>
                    <a:pt x="231" y="106"/>
                  </a:cubicBezTo>
                  <a:cubicBezTo>
                    <a:pt x="197" y="130"/>
                    <a:pt x="171" y="173"/>
                    <a:pt x="152" y="233"/>
                  </a:cubicBezTo>
                  <a:cubicBezTo>
                    <a:pt x="135" y="287"/>
                    <a:pt x="126" y="348"/>
                    <a:pt x="126" y="419"/>
                  </a:cubicBezTo>
                  <a:cubicBezTo>
                    <a:pt x="126" y="517"/>
                    <a:pt x="142" y="589"/>
                    <a:pt x="174" y="633"/>
                  </a:cubicBezTo>
                  <a:cubicBezTo>
                    <a:pt x="199" y="669"/>
                    <a:pt x="233" y="687"/>
                    <a:pt x="274" y="687"/>
                  </a:cubicBezTo>
                  <a:cubicBezTo>
                    <a:pt x="308" y="687"/>
                    <a:pt x="341" y="676"/>
                    <a:pt x="371" y="654"/>
                  </a:cubicBezTo>
                  <a:cubicBezTo>
                    <a:pt x="401" y="631"/>
                    <a:pt x="423" y="602"/>
                    <a:pt x="435" y="566"/>
                  </a:cubicBezTo>
                  <a:cubicBezTo>
                    <a:pt x="442" y="547"/>
                    <a:pt x="445" y="520"/>
                    <a:pt x="445" y="483"/>
                  </a:cubicBezTo>
                  <a:lnTo>
                    <a:pt x="445" y="81"/>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29" name="Freeform 13">
              <a:extLst>
                <a:ext uri="{FF2B5EF4-FFF2-40B4-BE49-F238E27FC236}">
                  <a16:creationId xmlns:a16="http://schemas.microsoft.com/office/drawing/2014/main" id="{166B1163-BF10-4765-B778-1E4760BC0917}"/>
                </a:ext>
              </a:extLst>
            </p:cNvPr>
            <p:cNvSpPr>
              <a:spLocks noChangeArrowheads="1"/>
            </p:cNvSpPr>
            <p:nvPr/>
          </p:nvSpPr>
          <p:spPr bwMode="auto">
            <a:xfrm>
              <a:off x="4939" y="595"/>
              <a:ext cx="11" cy="44"/>
            </a:xfrm>
            <a:custGeom>
              <a:avLst/>
              <a:gdLst>
                <a:gd name="T0" fmla="*/ 0 w 318"/>
                <a:gd name="T1" fmla="*/ 0 h 917"/>
                <a:gd name="T2" fmla="*/ 0 w 318"/>
                <a:gd name="T3" fmla="*/ 0 h 917"/>
                <a:gd name="T4" fmla="*/ 0 w 318"/>
                <a:gd name="T5" fmla="*/ 0 h 917"/>
                <a:gd name="T6" fmla="*/ 0 w 318"/>
                <a:gd name="T7" fmla="*/ 0 h 917"/>
                <a:gd name="T8" fmla="*/ 0 w 318"/>
                <a:gd name="T9" fmla="*/ 0 h 917"/>
                <a:gd name="T10" fmla="*/ 0 w 318"/>
                <a:gd name="T11" fmla="*/ 0 h 917"/>
                <a:gd name="T12" fmla="*/ 0 w 318"/>
                <a:gd name="T13" fmla="*/ 0 h 917"/>
                <a:gd name="T14" fmla="*/ 0 w 318"/>
                <a:gd name="T15" fmla="*/ 0 h 917"/>
                <a:gd name="T16" fmla="*/ 0 w 318"/>
                <a:gd name="T17" fmla="*/ 0 h 917"/>
                <a:gd name="T18" fmla="*/ 0 w 318"/>
                <a:gd name="T19" fmla="*/ 0 h 917"/>
                <a:gd name="T20" fmla="*/ 0 w 318"/>
                <a:gd name="T21" fmla="*/ 0 h 917"/>
                <a:gd name="T22" fmla="*/ 0 w 318"/>
                <a:gd name="T23" fmla="*/ 0 h 917"/>
                <a:gd name="T24" fmla="*/ 0 w 318"/>
                <a:gd name="T25" fmla="*/ 0 h 917"/>
                <a:gd name="T26" fmla="*/ 0 w 318"/>
                <a:gd name="T27" fmla="*/ 0 h 917"/>
                <a:gd name="T28" fmla="*/ 0 w 318"/>
                <a:gd name="T29" fmla="*/ 0 h 917"/>
                <a:gd name="T30" fmla="*/ 0 w 318"/>
                <a:gd name="T31" fmla="*/ 0 h 917"/>
                <a:gd name="T32" fmla="*/ 0 w 318"/>
                <a:gd name="T33" fmla="*/ 0 h 91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18" h="917">
                  <a:moveTo>
                    <a:pt x="0" y="0"/>
                  </a:moveTo>
                  <a:cubicBezTo>
                    <a:pt x="124" y="0"/>
                    <a:pt x="124" y="0"/>
                    <a:pt x="124" y="0"/>
                  </a:cubicBezTo>
                  <a:cubicBezTo>
                    <a:pt x="124" y="195"/>
                    <a:pt x="124" y="195"/>
                    <a:pt x="124" y="195"/>
                  </a:cubicBezTo>
                  <a:cubicBezTo>
                    <a:pt x="318" y="195"/>
                    <a:pt x="318" y="195"/>
                    <a:pt x="318" y="195"/>
                  </a:cubicBezTo>
                  <a:cubicBezTo>
                    <a:pt x="318" y="273"/>
                    <a:pt x="318" y="273"/>
                    <a:pt x="318" y="273"/>
                  </a:cubicBezTo>
                  <a:cubicBezTo>
                    <a:pt x="124" y="273"/>
                    <a:pt x="124" y="273"/>
                    <a:pt x="124" y="273"/>
                  </a:cubicBezTo>
                  <a:cubicBezTo>
                    <a:pt x="124" y="656"/>
                    <a:pt x="124" y="656"/>
                    <a:pt x="124" y="656"/>
                  </a:cubicBezTo>
                  <a:cubicBezTo>
                    <a:pt x="124" y="729"/>
                    <a:pt x="135" y="778"/>
                    <a:pt x="156" y="804"/>
                  </a:cubicBezTo>
                  <a:cubicBezTo>
                    <a:pt x="171" y="821"/>
                    <a:pt x="194" y="832"/>
                    <a:pt x="225" y="836"/>
                  </a:cubicBezTo>
                  <a:cubicBezTo>
                    <a:pt x="235" y="837"/>
                    <a:pt x="252" y="838"/>
                    <a:pt x="277" y="838"/>
                  </a:cubicBezTo>
                  <a:cubicBezTo>
                    <a:pt x="318" y="838"/>
                    <a:pt x="318" y="838"/>
                    <a:pt x="318" y="838"/>
                  </a:cubicBezTo>
                  <a:cubicBezTo>
                    <a:pt x="318" y="917"/>
                    <a:pt x="318" y="917"/>
                    <a:pt x="318" y="917"/>
                  </a:cubicBezTo>
                  <a:cubicBezTo>
                    <a:pt x="251" y="917"/>
                    <a:pt x="251" y="917"/>
                    <a:pt x="251" y="917"/>
                  </a:cubicBezTo>
                  <a:cubicBezTo>
                    <a:pt x="198" y="917"/>
                    <a:pt x="157" y="913"/>
                    <a:pt x="127" y="904"/>
                  </a:cubicBezTo>
                  <a:cubicBezTo>
                    <a:pt x="64" y="887"/>
                    <a:pt x="26" y="846"/>
                    <a:pt x="11" y="782"/>
                  </a:cubicBezTo>
                  <a:cubicBezTo>
                    <a:pt x="4" y="747"/>
                    <a:pt x="0" y="699"/>
                    <a:pt x="0" y="638"/>
                  </a:cubicBezTo>
                  <a:lnTo>
                    <a:pt x="0" y="0"/>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0" name="Freeform 14">
              <a:extLst>
                <a:ext uri="{FF2B5EF4-FFF2-40B4-BE49-F238E27FC236}">
                  <a16:creationId xmlns:a16="http://schemas.microsoft.com/office/drawing/2014/main" id="{F4C29330-FA88-4CA1-A603-7C8D5EE346C4}"/>
                </a:ext>
              </a:extLst>
            </p:cNvPr>
            <p:cNvSpPr>
              <a:spLocks noChangeArrowheads="1"/>
            </p:cNvSpPr>
            <p:nvPr/>
          </p:nvSpPr>
          <p:spPr bwMode="auto">
            <a:xfrm>
              <a:off x="4963" y="604"/>
              <a:ext cx="27" cy="36"/>
            </a:xfrm>
            <a:custGeom>
              <a:avLst/>
              <a:gdLst>
                <a:gd name="T0" fmla="*/ 0 w 607"/>
                <a:gd name="T1" fmla="*/ 0 h 762"/>
                <a:gd name="T2" fmla="*/ 0 w 607"/>
                <a:gd name="T3" fmla="*/ 0 h 762"/>
                <a:gd name="T4" fmla="*/ 0 w 607"/>
                <a:gd name="T5" fmla="*/ 0 h 762"/>
                <a:gd name="T6" fmla="*/ 0 w 607"/>
                <a:gd name="T7" fmla="*/ 0 h 762"/>
                <a:gd name="T8" fmla="*/ 0 w 607"/>
                <a:gd name="T9" fmla="*/ 0 h 762"/>
                <a:gd name="T10" fmla="*/ 0 w 607"/>
                <a:gd name="T11" fmla="*/ 0 h 762"/>
                <a:gd name="T12" fmla="*/ 0 w 607"/>
                <a:gd name="T13" fmla="*/ 0 h 762"/>
                <a:gd name="T14" fmla="*/ 0 w 607"/>
                <a:gd name="T15" fmla="*/ 0 h 762"/>
                <a:gd name="T16" fmla="*/ 0 w 607"/>
                <a:gd name="T17" fmla="*/ 0 h 762"/>
                <a:gd name="T18" fmla="*/ 0 w 607"/>
                <a:gd name="T19" fmla="*/ 0 h 762"/>
                <a:gd name="T20" fmla="*/ 0 w 607"/>
                <a:gd name="T21" fmla="*/ 0 h 762"/>
                <a:gd name="T22" fmla="*/ 0 w 607"/>
                <a:gd name="T23" fmla="*/ 0 h 762"/>
                <a:gd name="T24" fmla="*/ 0 w 607"/>
                <a:gd name="T25" fmla="*/ 0 h 762"/>
                <a:gd name="T26" fmla="*/ 0 w 607"/>
                <a:gd name="T27" fmla="*/ 0 h 762"/>
                <a:gd name="T28" fmla="*/ 0 w 607"/>
                <a:gd name="T29" fmla="*/ 0 h 762"/>
                <a:gd name="T30" fmla="*/ 0 w 607"/>
                <a:gd name="T31" fmla="*/ 0 h 762"/>
                <a:gd name="T32" fmla="*/ 0 w 607"/>
                <a:gd name="T33" fmla="*/ 0 h 7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4" y="762"/>
                  </a:cubicBezTo>
                  <a:cubicBezTo>
                    <a:pt x="101" y="762"/>
                    <a:pt x="0" y="633"/>
                    <a:pt x="0" y="375"/>
                  </a:cubicBezTo>
                  <a:cubicBezTo>
                    <a:pt x="0" y="260"/>
                    <a:pt x="24" y="169"/>
                    <a:pt x="73" y="103"/>
                  </a:cubicBezTo>
                  <a:cubicBezTo>
                    <a:pt x="123" y="34"/>
                    <a:pt x="200" y="0"/>
                    <a:pt x="304" y="0"/>
                  </a:cubicBezTo>
                  <a:close/>
                  <a:moveTo>
                    <a:pt x="304" y="74"/>
                  </a:moveTo>
                  <a:cubicBezTo>
                    <a:pt x="234" y="74"/>
                    <a:pt x="186" y="106"/>
                    <a:pt x="159" y="168"/>
                  </a:cubicBezTo>
                  <a:cubicBezTo>
                    <a:pt x="137" y="220"/>
                    <a:pt x="126" y="290"/>
                    <a:pt x="126" y="377"/>
                  </a:cubicBezTo>
                  <a:cubicBezTo>
                    <a:pt x="126" y="469"/>
                    <a:pt x="137" y="541"/>
                    <a:pt x="159" y="593"/>
                  </a:cubicBezTo>
                  <a:cubicBezTo>
                    <a:pt x="186"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1" name="Freeform 15">
              <a:extLst>
                <a:ext uri="{FF2B5EF4-FFF2-40B4-BE49-F238E27FC236}">
                  <a16:creationId xmlns:a16="http://schemas.microsoft.com/office/drawing/2014/main" id="{F79772B2-AABD-40E4-B3A6-C639EF0D2A67}"/>
                </a:ext>
              </a:extLst>
            </p:cNvPr>
            <p:cNvSpPr>
              <a:spLocks noChangeArrowheads="1"/>
            </p:cNvSpPr>
            <p:nvPr/>
          </p:nvSpPr>
          <p:spPr bwMode="auto">
            <a:xfrm>
              <a:off x="5007" y="604"/>
              <a:ext cx="45" cy="35"/>
            </a:xfrm>
            <a:custGeom>
              <a:avLst/>
              <a:gdLst>
                <a:gd name="T0" fmla="*/ 0 w 933"/>
                <a:gd name="T1" fmla="*/ 0 h 742"/>
                <a:gd name="T2" fmla="*/ 0 w 933"/>
                <a:gd name="T3" fmla="*/ 0 h 742"/>
                <a:gd name="T4" fmla="*/ 0 w 933"/>
                <a:gd name="T5" fmla="*/ 0 h 742"/>
                <a:gd name="T6" fmla="*/ 0 w 933"/>
                <a:gd name="T7" fmla="*/ 0 h 742"/>
                <a:gd name="T8" fmla="*/ 0 w 933"/>
                <a:gd name="T9" fmla="*/ 0 h 742"/>
                <a:gd name="T10" fmla="*/ 0 w 933"/>
                <a:gd name="T11" fmla="*/ 0 h 742"/>
                <a:gd name="T12" fmla="*/ 0 w 933"/>
                <a:gd name="T13" fmla="*/ 0 h 742"/>
                <a:gd name="T14" fmla="*/ 0 w 933"/>
                <a:gd name="T15" fmla="*/ 0 h 742"/>
                <a:gd name="T16" fmla="*/ 0 w 933"/>
                <a:gd name="T17" fmla="*/ 0 h 742"/>
                <a:gd name="T18" fmla="*/ 0 w 933"/>
                <a:gd name="T19" fmla="*/ 0 h 742"/>
                <a:gd name="T20" fmla="*/ 0 w 933"/>
                <a:gd name="T21" fmla="*/ 0 h 742"/>
                <a:gd name="T22" fmla="*/ 0 w 933"/>
                <a:gd name="T23" fmla="*/ 0 h 742"/>
                <a:gd name="T24" fmla="*/ 0 w 933"/>
                <a:gd name="T25" fmla="*/ 0 h 742"/>
                <a:gd name="T26" fmla="*/ 0 w 933"/>
                <a:gd name="T27" fmla="*/ 0 h 742"/>
                <a:gd name="T28" fmla="*/ 0 w 933"/>
                <a:gd name="T29" fmla="*/ 0 h 742"/>
                <a:gd name="T30" fmla="*/ 0 w 933"/>
                <a:gd name="T31" fmla="*/ 0 h 742"/>
                <a:gd name="T32" fmla="*/ 0 w 933"/>
                <a:gd name="T33" fmla="*/ 0 h 742"/>
                <a:gd name="T34" fmla="*/ 0 w 933"/>
                <a:gd name="T35" fmla="*/ 0 h 742"/>
                <a:gd name="T36" fmla="*/ 0 w 933"/>
                <a:gd name="T37" fmla="*/ 0 h 742"/>
                <a:gd name="T38" fmla="*/ 0 w 933"/>
                <a:gd name="T39" fmla="*/ 0 h 742"/>
                <a:gd name="T40" fmla="*/ 0 w 933"/>
                <a:gd name="T41" fmla="*/ 0 h 7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33" h="742">
                  <a:moveTo>
                    <a:pt x="0" y="742"/>
                  </a:moveTo>
                  <a:cubicBezTo>
                    <a:pt x="0" y="28"/>
                    <a:pt x="0" y="28"/>
                    <a:pt x="0" y="28"/>
                  </a:cubicBezTo>
                  <a:cubicBezTo>
                    <a:pt x="113" y="9"/>
                    <a:pt x="202" y="0"/>
                    <a:pt x="267" y="0"/>
                  </a:cubicBezTo>
                  <a:cubicBezTo>
                    <a:pt x="352" y="0"/>
                    <a:pt x="417" y="15"/>
                    <a:pt x="460" y="46"/>
                  </a:cubicBezTo>
                  <a:cubicBezTo>
                    <a:pt x="538" y="15"/>
                    <a:pt x="615" y="0"/>
                    <a:pt x="691" y="0"/>
                  </a:cubicBezTo>
                  <a:cubicBezTo>
                    <a:pt x="808" y="0"/>
                    <a:pt x="881" y="38"/>
                    <a:pt x="912" y="114"/>
                  </a:cubicBezTo>
                  <a:cubicBezTo>
                    <a:pt x="926" y="149"/>
                    <a:pt x="933" y="211"/>
                    <a:pt x="933" y="299"/>
                  </a:cubicBezTo>
                  <a:cubicBezTo>
                    <a:pt x="933" y="742"/>
                    <a:pt x="933" y="742"/>
                    <a:pt x="933" y="742"/>
                  </a:cubicBezTo>
                  <a:cubicBezTo>
                    <a:pt x="809" y="742"/>
                    <a:pt x="809" y="742"/>
                    <a:pt x="809" y="742"/>
                  </a:cubicBezTo>
                  <a:cubicBezTo>
                    <a:pt x="809" y="306"/>
                    <a:pt x="809" y="306"/>
                    <a:pt x="809" y="306"/>
                  </a:cubicBezTo>
                  <a:cubicBezTo>
                    <a:pt x="809" y="222"/>
                    <a:pt x="803" y="164"/>
                    <a:pt x="790" y="135"/>
                  </a:cubicBezTo>
                  <a:cubicBezTo>
                    <a:pt x="771" y="94"/>
                    <a:pt x="733" y="74"/>
                    <a:pt x="675" y="74"/>
                  </a:cubicBezTo>
                  <a:cubicBezTo>
                    <a:pt x="627" y="74"/>
                    <a:pt x="578" y="86"/>
                    <a:pt x="528" y="108"/>
                  </a:cubicBezTo>
                  <a:cubicBezTo>
                    <a:pt x="528" y="742"/>
                    <a:pt x="528" y="742"/>
                    <a:pt x="528" y="742"/>
                  </a:cubicBezTo>
                  <a:cubicBezTo>
                    <a:pt x="405" y="742"/>
                    <a:pt x="405" y="742"/>
                    <a:pt x="405" y="742"/>
                  </a:cubicBezTo>
                  <a:cubicBezTo>
                    <a:pt x="405" y="301"/>
                    <a:pt x="405" y="301"/>
                    <a:pt x="405" y="301"/>
                  </a:cubicBezTo>
                  <a:cubicBezTo>
                    <a:pt x="405" y="219"/>
                    <a:pt x="398" y="164"/>
                    <a:pt x="385" y="135"/>
                  </a:cubicBezTo>
                  <a:cubicBezTo>
                    <a:pt x="366" y="94"/>
                    <a:pt x="327" y="74"/>
                    <a:pt x="267" y="74"/>
                  </a:cubicBezTo>
                  <a:cubicBezTo>
                    <a:pt x="221" y="74"/>
                    <a:pt x="173" y="80"/>
                    <a:pt x="124" y="90"/>
                  </a:cubicBezTo>
                  <a:cubicBezTo>
                    <a:pt x="124" y="742"/>
                    <a:pt x="124" y="742"/>
                    <a:pt x="124" y="742"/>
                  </a:cubicBezTo>
                  <a:lnTo>
                    <a:pt x="0" y="742"/>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2" name="Freeform 16">
              <a:extLst>
                <a:ext uri="{FF2B5EF4-FFF2-40B4-BE49-F238E27FC236}">
                  <a16:creationId xmlns:a16="http://schemas.microsoft.com/office/drawing/2014/main" id="{F0DC9E1E-CDBF-4170-A3BE-26BF7A6FCF00}"/>
                </a:ext>
              </a:extLst>
            </p:cNvPr>
            <p:cNvSpPr>
              <a:spLocks noChangeArrowheads="1"/>
            </p:cNvSpPr>
            <p:nvPr/>
          </p:nvSpPr>
          <p:spPr bwMode="auto">
            <a:xfrm>
              <a:off x="5069" y="604"/>
              <a:ext cx="27" cy="36"/>
            </a:xfrm>
            <a:custGeom>
              <a:avLst/>
              <a:gdLst>
                <a:gd name="T0" fmla="*/ 0 w 607"/>
                <a:gd name="T1" fmla="*/ 0 h 762"/>
                <a:gd name="T2" fmla="*/ 0 w 607"/>
                <a:gd name="T3" fmla="*/ 0 h 762"/>
                <a:gd name="T4" fmla="*/ 0 w 607"/>
                <a:gd name="T5" fmla="*/ 0 h 762"/>
                <a:gd name="T6" fmla="*/ 0 w 607"/>
                <a:gd name="T7" fmla="*/ 0 h 762"/>
                <a:gd name="T8" fmla="*/ 0 w 607"/>
                <a:gd name="T9" fmla="*/ 0 h 762"/>
                <a:gd name="T10" fmla="*/ 0 w 607"/>
                <a:gd name="T11" fmla="*/ 0 h 762"/>
                <a:gd name="T12" fmla="*/ 0 w 607"/>
                <a:gd name="T13" fmla="*/ 0 h 762"/>
                <a:gd name="T14" fmla="*/ 0 w 607"/>
                <a:gd name="T15" fmla="*/ 0 h 762"/>
                <a:gd name="T16" fmla="*/ 0 w 607"/>
                <a:gd name="T17" fmla="*/ 0 h 762"/>
                <a:gd name="T18" fmla="*/ 0 w 607"/>
                <a:gd name="T19" fmla="*/ 0 h 762"/>
                <a:gd name="T20" fmla="*/ 0 w 607"/>
                <a:gd name="T21" fmla="*/ 0 h 762"/>
                <a:gd name="T22" fmla="*/ 0 w 607"/>
                <a:gd name="T23" fmla="*/ 0 h 762"/>
                <a:gd name="T24" fmla="*/ 0 w 607"/>
                <a:gd name="T25" fmla="*/ 0 h 762"/>
                <a:gd name="T26" fmla="*/ 0 w 607"/>
                <a:gd name="T27" fmla="*/ 0 h 762"/>
                <a:gd name="T28" fmla="*/ 0 w 607"/>
                <a:gd name="T29" fmla="*/ 0 h 762"/>
                <a:gd name="T30" fmla="*/ 0 w 607"/>
                <a:gd name="T31" fmla="*/ 0 h 762"/>
                <a:gd name="T32" fmla="*/ 0 w 607"/>
                <a:gd name="T33" fmla="*/ 0 h 7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4" y="762"/>
                  </a:cubicBezTo>
                  <a:cubicBezTo>
                    <a:pt x="101" y="762"/>
                    <a:pt x="0" y="633"/>
                    <a:pt x="0" y="375"/>
                  </a:cubicBezTo>
                  <a:cubicBezTo>
                    <a:pt x="0" y="260"/>
                    <a:pt x="24" y="169"/>
                    <a:pt x="73" y="103"/>
                  </a:cubicBezTo>
                  <a:cubicBezTo>
                    <a:pt x="123" y="34"/>
                    <a:pt x="200" y="0"/>
                    <a:pt x="304" y="0"/>
                  </a:cubicBezTo>
                  <a:close/>
                  <a:moveTo>
                    <a:pt x="304" y="74"/>
                  </a:moveTo>
                  <a:cubicBezTo>
                    <a:pt x="234" y="74"/>
                    <a:pt x="186" y="106"/>
                    <a:pt x="159" y="168"/>
                  </a:cubicBezTo>
                  <a:cubicBezTo>
                    <a:pt x="137" y="220"/>
                    <a:pt x="126" y="290"/>
                    <a:pt x="126" y="377"/>
                  </a:cubicBezTo>
                  <a:cubicBezTo>
                    <a:pt x="126" y="469"/>
                    <a:pt x="137" y="541"/>
                    <a:pt x="159" y="593"/>
                  </a:cubicBezTo>
                  <a:cubicBezTo>
                    <a:pt x="186"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3" name="Freeform 17">
              <a:extLst>
                <a:ext uri="{FF2B5EF4-FFF2-40B4-BE49-F238E27FC236}">
                  <a16:creationId xmlns:a16="http://schemas.microsoft.com/office/drawing/2014/main" id="{A866F72D-E270-4F52-94A1-4D37F4088ABA}"/>
                </a:ext>
              </a:extLst>
            </p:cNvPr>
            <p:cNvSpPr>
              <a:spLocks noChangeArrowheads="1"/>
            </p:cNvSpPr>
            <p:nvPr/>
          </p:nvSpPr>
          <p:spPr bwMode="auto">
            <a:xfrm>
              <a:off x="5113" y="604"/>
              <a:ext cx="10" cy="35"/>
            </a:xfrm>
            <a:custGeom>
              <a:avLst/>
              <a:gdLst>
                <a:gd name="T0" fmla="*/ 0 w 312"/>
                <a:gd name="T1" fmla="*/ 0 h 742"/>
                <a:gd name="T2" fmla="*/ 0 w 312"/>
                <a:gd name="T3" fmla="*/ 0 h 742"/>
                <a:gd name="T4" fmla="*/ 0 w 312"/>
                <a:gd name="T5" fmla="*/ 0 h 742"/>
                <a:gd name="T6" fmla="*/ 0 w 312"/>
                <a:gd name="T7" fmla="*/ 0 h 742"/>
                <a:gd name="T8" fmla="*/ 0 w 312"/>
                <a:gd name="T9" fmla="*/ 0 h 742"/>
                <a:gd name="T10" fmla="*/ 0 w 312"/>
                <a:gd name="T11" fmla="*/ 0 h 742"/>
                <a:gd name="T12" fmla="*/ 0 w 312"/>
                <a:gd name="T13" fmla="*/ 0 h 74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12" h="742">
                  <a:moveTo>
                    <a:pt x="0" y="742"/>
                  </a:moveTo>
                  <a:cubicBezTo>
                    <a:pt x="0" y="31"/>
                    <a:pt x="0" y="31"/>
                    <a:pt x="0" y="31"/>
                  </a:cubicBezTo>
                  <a:cubicBezTo>
                    <a:pt x="94" y="11"/>
                    <a:pt x="198" y="1"/>
                    <a:pt x="312" y="0"/>
                  </a:cubicBezTo>
                  <a:cubicBezTo>
                    <a:pt x="312" y="77"/>
                    <a:pt x="312" y="77"/>
                    <a:pt x="312" y="77"/>
                  </a:cubicBezTo>
                  <a:cubicBezTo>
                    <a:pt x="243" y="78"/>
                    <a:pt x="180" y="82"/>
                    <a:pt x="124" y="90"/>
                  </a:cubicBezTo>
                  <a:cubicBezTo>
                    <a:pt x="124" y="742"/>
                    <a:pt x="124" y="742"/>
                    <a:pt x="124" y="742"/>
                  </a:cubicBezTo>
                  <a:lnTo>
                    <a:pt x="0" y="742"/>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4" name="Freeform 18">
              <a:extLst>
                <a:ext uri="{FF2B5EF4-FFF2-40B4-BE49-F238E27FC236}">
                  <a16:creationId xmlns:a16="http://schemas.microsoft.com/office/drawing/2014/main" id="{04A44531-330C-4506-B682-01AAC326A82B}"/>
                </a:ext>
              </a:extLst>
            </p:cNvPr>
            <p:cNvSpPr>
              <a:spLocks noChangeArrowheads="1"/>
            </p:cNvSpPr>
            <p:nvPr/>
          </p:nvSpPr>
          <p:spPr bwMode="auto">
            <a:xfrm>
              <a:off x="5138" y="604"/>
              <a:ext cx="10" cy="35"/>
            </a:xfrm>
            <a:custGeom>
              <a:avLst/>
              <a:gdLst>
                <a:gd name="T0" fmla="*/ 0 w 312"/>
                <a:gd name="T1" fmla="*/ 0 h 742"/>
                <a:gd name="T2" fmla="*/ 0 w 312"/>
                <a:gd name="T3" fmla="*/ 0 h 742"/>
                <a:gd name="T4" fmla="*/ 0 w 312"/>
                <a:gd name="T5" fmla="*/ 0 h 742"/>
                <a:gd name="T6" fmla="*/ 0 w 312"/>
                <a:gd name="T7" fmla="*/ 0 h 742"/>
                <a:gd name="T8" fmla="*/ 0 w 312"/>
                <a:gd name="T9" fmla="*/ 0 h 742"/>
                <a:gd name="T10" fmla="*/ 0 w 312"/>
                <a:gd name="T11" fmla="*/ 0 h 742"/>
                <a:gd name="T12" fmla="*/ 0 w 312"/>
                <a:gd name="T13" fmla="*/ 0 h 74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12" h="742">
                  <a:moveTo>
                    <a:pt x="0" y="742"/>
                  </a:moveTo>
                  <a:cubicBezTo>
                    <a:pt x="0" y="31"/>
                    <a:pt x="0" y="31"/>
                    <a:pt x="0" y="31"/>
                  </a:cubicBezTo>
                  <a:cubicBezTo>
                    <a:pt x="94" y="11"/>
                    <a:pt x="198" y="1"/>
                    <a:pt x="312" y="0"/>
                  </a:cubicBezTo>
                  <a:cubicBezTo>
                    <a:pt x="312" y="77"/>
                    <a:pt x="312" y="77"/>
                    <a:pt x="312" y="77"/>
                  </a:cubicBezTo>
                  <a:cubicBezTo>
                    <a:pt x="243" y="78"/>
                    <a:pt x="180" y="82"/>
                    <a:pt x="124" y="90"/>
                  </a:cubicBezTo>
                  <a:cubicBezTo>
                    <a:pt x="124" y="742"/>
                    <a:pt x="124" y="742"/>
                    <a:pt x="124" y="742"/>
                  </a:cubicBezTo>
                  <a:lnTo>
                    <a:pt x="0" y="742"/>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5" name="Freeform 19">
              <a:extLst>
                <a:ext uri="{FF2B5EF4-FFF2-40B4-BE49-F238E27FC236}">
                  <a16:creationId xmlns:a16="http://schemas.microsoft.com/office/drawing/2014/main" id="{6716F40A-5EAF-429A-88CA-1D1B5EB0E1C3}"/>
                </a:ext>
              </a:extLst>
            </p:cNvPr>
            <p:cNvSpPr>
              <a:spLocks noChangeArrowheads="1"/>
            </p:cNvSpPr>
            <p:nvPr/>
          </p:nvSpPr>
          <p:spPr bwMode="auto">
            <a:xfrm>
              <a:off x="5160" y="604"/>
              <a:ext cx="27" cy="36"/>
            </a:xfrm>
            <a:custGeom>
              <a:avLst/>
              <a:gdLst>
                <a:gd name="T0" fmla="*/ 0 w 607"/>
                <a:gd name="T1" fmla="*/ 0 h 762"/>
                <a:gd name="T2" fmla="*/ 0 w 607"/>
                <a:gd name="T3" fmla="*/ 0 h 762"/>
                <a:gd name="T4" fmla="*/ 0 w 607"/>
                <a:gd name="T5" fmla="*/ 0 h 762"/>
                <a:gd name="T6" fmla="*/ 0 w 607"/>
                <a:gd name="T7" fmla="*/ 0 h 762"/>
                <a:gd name="T8" fmla="*/ 0 w 607"/>
                <a:gd name="T9" fmla="*/ 0 h 762"/>
                <a:gd name="T10" fmla="*/ 0 w 607"/>
                <a:gd name="T11" fmla="*/ 0 h 762"/>
                <a:gd name="T12" fmla="*/ 0 w 607"/>
                <a:gd name="T13" fmla="*/ 0 h 762"/>
                <a:gd name="T14" fmla="*/ 0 w 607"/>
                <a:gd name="T15" fmla="*/ 0 h 762"/>
                <a:gd name="T16" fmla="*/ 0 w 607"/>
                <a:gd name="T17" fmla="*/ 0 h 762"/>
                <a:gd name="T18" fmla="*/ 0 w 607"/>
                <a:gd name="T19" fmla="*/ 0 h 762"/>
                <a:gd name="T20" fmla="*/ 0 w 607"/>
                <a:gd name="T21" fmla="*/ 0 h 762"/>
                <a:gd name="T22" fmla="*/ 0 w 607"/>
                <a:gd name="T23" fmla="*/ 0 h 762"/>
                <a:gd name="T24" fmla="*/ 0 w 607"/>
                <a:gd name="T25" fmla="*/ 0 h 762"/>
                <a:gd name="T26" fmla="*/ 0 w 607"/>
                <a:gd name="T27" fmla="*/ 0 h 762"/>
                <a:gd name="T28" fmla="*/ 0 w 607"/>
                <a:gd name="T29" fmla="*/ 0 h 762"/>
                <a:gd name="T30" fmla="*/ 0 w 607"/>
                <a:gd name="T31" fmla="*/ 0 h 762"/>
                <a:gd name="T32" fmla="*/ 0 w 607"/>
                <a:gd name="T33" fmla="*/ 0 h 7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5" y="762"/>
                  </a:cubicBezTo>
                  <a:cubicBezTo>
                    <a:pt x="102" y="762"/>
                    <a:pt x="0" y="633"/>
                    <a:pt x="0" y="375"/>
                  </a:cubicBezTo>
                  <a:cubicBezTo>
                    <a:pt x="0" y="260"/>
                    <a:pt x="24" y="169"/>
                    <a:pt x="73" y="103"/>
                  </a:cubicBezTo>
                  <a:cubicBezTo>
                    <a:pt x="123" y="34"/>
                    <a:pt x="200" y="0"/>
                    <a:pt x="304" y="0"/>
                  </a:cubicBezTo>
                  <a:close/>
                  <a:moveTo>
                    <a:pt x="304" y="74"/>
                  </a:moveTo>
                  <a:cubicBezTo>
                    <a:pt x="234" y="74"/>
                    <a:pt x="186" y="106"/>
                    <a:pt x="159" y="168"/>
                  </a:cubicBezTo>
                  <a:cubicBezTo>
                    <a:pt x="137" y="220"/>
                    <a:pt x="126" y="290"/>
                    <a:pt x="126" y="377"/>
                  </a:cubicBezTo>
                  <a:cubicBezTo>
                    <a:pt x="126" y="469"/>
                    <a:pt x="137" y="541"/>
                    <a:pt x="159" y="593"/>
                  </a:cubicBezTo>
                  <a:cubicBezTo>
                    <a:pt x="186"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6" name="Freeform 20">
              <a:extLst>
                <a:ext uri="{FF2B5EF4-FFF2-40B4-BE49-F238E27FC236}">
                  <a16:creationId xmlns:a16="http://schemas.microsoft.com/office/drawing/2014/main" id="{C13F38C6-563D-4189-81BF-E0BCBA96A854}"/>
                </a:ext>
              </a:extLst>
            </p:cNvPr>
            <p:cNvSpPr>
              <a:spLocks noChangeArrowheads="1"/>
            </p:cNvSpPr>
            <p:nvPr/>
          </p:nvSpPr>
          <p:spPr bwMode="auto">
            <a:xfrm>
              <a:off x="5198" y="605"/>
              <a:ext cx="45" cy="34"/>
            </a:xfrm>
            <a:custGeom>
              <a:avLst/>
              <a:gdLst>
                <a:gd name="T0" fmla="*/ 0 w 929"/>
                <a:gd name="T1" fmla="*/ 0 h 722"/>
                <a:gd name="T2" fmla="*/ 0 w 929"/>
                <a:gd name="T3" fmla="*/ 0 h 722"/>
                <a:gd name="T4" fmla="*/ 0 w 929"/>
                <a:gd name="T5" fmla="*/ 0 h 722"/>
                <a:gd name="T6" fmla="*/ 0 w 929"/>
                <a:gd name="T7" fmla="*/ 0 h 722"/>
                <a:gd name="T8" fmla="*/ 0 w 929"/>
                <a:gd name="T9" fmla="*/ 0 h 722"/>
                <a:gd name="T10" fmla="*/ 0 w 929"/>
                <a:gd name="T11" fmla="*/ 0 h 722"/>
                <a:gd name="T12" fmla="*/ 0 w 929"/>
                <a:gd name="T13" fmla="*/ 0 h 722"/>
                <a:gd name="T14" fmla="*/ 0 w 929"/>
                <a:gd name="T15" fmla="*/ 0 h 722"/>
                <a:gd name="T16" fmla="*/ 0 w 929"/>
                <a:gd name="T17" fmla="*/ 0 h 722"/>
                <a:gd name="T18" fmla="*/ 0 w 929"/>
                <a:gd name="T19" fmla="*/ 0 h 722"/>
                <a:gd name="T20" fmla="*/ 0 w 929"/>
                <a:gd name="T21" fmla="*/ 0 h 722"/>
                <a:gd name="T22" fmla="*/ 0 w 929"/>
                <a:gd name="T23" fmla="*/ 0 h 722"/>
                <a:gd name="T24" fmla="*/ 0 w 929"/>
                <a:gd name="T25" fmla="*/ 0 h 722"/>
                <a:gd name="T26" fmla="*/ 0 w 929"/>
                <a:gd name="T27" fmla="*/ 0 h 722"/>
                <a:gd name="T28" fmla="*/ 0 w 929"/>
                <a:gd name="T29" fmla="*/ 0 h 722"/>
                <a:gd name="T30" fmla="*/ 0 w 929"/>
                <a:gd name="T31" fmla="*/ 0 h 72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929" h="722">
                  <a:moveTo>
                    <a:pt x="204" y="722"/>
                  </a:moveTo>
                  <a:cubicBezTo>
                    <a:pt x="0" y="0"/>
                    <a:pt x="0" y="0"/>
                    <a:pt x="0" y="0"/>
                  </a:cubicBezTo>
                  <a:cubicBezTo>
                    <a:pt x="124" y="0"/>
                    <a:pt x="124" y="0"/>
                    <a:pt x="124" y="0"/>
                  </a:cubicBezTo>
                  <a:cubicBezTo>
                    <a:pt x="277" y="588"/>
                    <a:pt x="277" y="588"/>
                    <a:pt x="277" y="588"/>
                  </a:cubicBezTo>
                  <a:cubicBezTo>
                    <a:pt x="412" y="0"/>
                    <a:pt x="412" y="0"/>
                    <a:pt x="412" y="0"/>
                  </a:cubicBezTo>
                  <a:cubicBezTo>
                    <a:pt x="534" y="0"/>
                    <a:pt x="534" y="0"/>
                    <a:pt x="534" y="0"/>
                  </a:cubicBezTo>
                  <a:cubicBezTo>
                    <a:pt x="676" y="588"/>
                    <a:pt x="676" y="588"/>
                    <a:pt x="676" y="588"/>
                  </a:cubicBezTo>
                  <a:cubicBezTo>
                    <a:pt x="828" y="0"/>
                    <a:pt x="828" y="0"/>
                    <a:pt x="828" y="0"/>
                  </a:cubicBezTo>
                  <a:cubicBezTo>
                    <a:pt x="929" y="0"/>
                    <a:pt x="929" y="0"/>
                    <a:pt x="929" y="0"/>
                  </a:cubicBezTo>
                  <a:cubicBezTo>
                    <a:pt x="726" y="722"/>
                    <a:pt x="726" y="722"/>
                    <a:pt x="726" y="722"/>
                  </a:cubicBezTo>
                  <a:cubicBezTo>
                    <a:pt x="603" y="722"/>
                    <a:pt x="603" y="722"/>
                    <a:pt x="603" y="722"/>
                  </a:cubicBezTo>
                  <a:cubicBezTo>
                    <a:pt x="495" y="255"/>
                    <a:pt x="495" y="255"/>
                    <a:pt x="495" y="255"/>
                  </a:cubicBezTo>
                  <a:cubicBezTo>
                    <a:pt x="487" y="221"/>
                    <a:pt x="478" y="172"/>
                    <a:pt x="468" y="107"/>
                  </a:cubicBezTo>
                  <a:cubicBezTo>
                    <a:pt x="460" y="159"/>
                    <a:pt x="451" y="208"/>
                    <a:pt x="440" y="254"/>
                  </a:cubicBezTo>
                  <a:cubicBezTo>
                    <a:pt x="332" y="722"/>
                    <a:pt x="332" y="722"/>
                    <a:pt x="332" y="722"/>
                  </a:cubicBezTo>
                  <a:lnTo>
                    <a:pt x="204" y="722"/>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7" name="Freeform 21">
              <a:extLst>
                <a:ext uri="{FF2B5EF4-FFF2-40B4-BE49-F238E27FC236}">
                  <a16:creationId xmlns:a16="http://schemas.microsoft.com/office/drawing/2014/main" id="{0AF0F980-B0E7-4CFE-B35D-C212549AF894}"/>
                </a:ext>
              </a:extLst>
            </p:cNvPr>
            <p:cNvSpPr>
              <a:spLocks noChangeArrowheads="1"/>
            </p:cNvSpPr>
            <p:nvPr/>
          </p:nvSpPr>
          <p:spPr bwMode="auto">
            <a:xfrm>
              <a:off x="5270" y="605"/>
              <a:ext cx="45" cy="34"/>
            </a:xfrm>
            <a:custGeom>
              <a:avLst/>
              <a:gdLst>
                <a:gd name="T0" fmla="*/ 0 w 930"/>
                <a:gd name="T1" fmla="*/ 0 h 722"/>
                <a:gd name="T2" fmla="*/ 0 w 930"/>
                <a:gd name="T3" fmla="*/ 0 h 722"/>
                <a:gd name="T4" fmla="*/ 0 w 930"/>
                <a:gd name="T5" fmla="*/ 0 h 722"/>
                <a:gd name="T6" fmla="*/ 0 w 930"/>
                <a:gd name="T7" fmla="*/ 0 h 722"/>
                <a:gd name="T8" fmla="*/ 0 w 930"/>
                <a:gd name="T9" fmla="*/ 0 h 722"/>
                <a:gd name="T10" fmla="*/ 0 w 930"/>
                <a:gd name="T11" fmla="*/ 0 h 722"/>
                <a:gd name="T12" fmla="*/ 0 w 930"/>
                <a:gd name="T13" fmla="*/ 0 h 722"/>
                <a:gd name="T14" fmla="*/ 0 w 930"/>
                <a:gd name="T15" fmla="*/ 0 h 722"/>
                <a:gd name="T16" fmla="*/ 0 w 930"/>
                <a:gd name="T17" fmla="*/ 0 h 722"/>
                <a:gd name="T18" fmla="*/ 0 w 930"/>
                <a:gd name="T19" fmla="*/ 0 h 722"/>
                <a:gd name="T20" fmla="*/ 0 w 930"/>
                <a:gd name="T21" fmla="*/ 0 h 722"/>
                <a:gd name="T22" fmla="*/ 0 w 930"/>
                <a:gd name="T23" fmla="*/ 0 h 722"/>
                <a:gd name="T24" fmla="*/ 0 w 930"/>
                <a:gd name="T25" fmla="*/ 0 h 722"/>
                <a:gd name="T26" fmla="*/ 0 w 930"/>
                <a:gd name="T27" fmla="*/ 0 h 722"/>
                <a:gd name="T28" fmla="*/ 0 w 930"/>
                <a:gd name="T29" fmla="*/ 0 h 722"/>
                <a:gd name="T30" fmla="*/ 0 w 930"/>
                <a:gd name="T31" fmla="*/ 0 h 72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930" h="722">
                  <a:moveTo>
                    <a:pt x="204" y="722"/>
                  </a:moveTo>
                  <a:cubicBezTo>
                    <a:pt x="0" y="0"/>
                    <a:pt x="0" y="0"/>
                    <a:pt x="0" y="0"/>
                  </a:cubicBezTo>
                  <a:cubicBezTo>
                    <a:pt x="125" y="0"/>
                    <a:pt x="125" y="0"/>
                    <a:pt x="125" y="0"/>
                  </a:cubicBezTo>
                  <a:cubicBezTo>
                    <a:pt x="277" y="588"/>
                    <a:pt x="277" y="588"/>
                    <a:pt x="277" y="588"/>
                  </a:cubicBezTo>
                  <a:cubicBezTo>
                    <a:pt x="412" y="0"/>
                    <a:pt x="412" y="0"/>
                    <a:pt x="412" y="0"/>
                  </a:cubicBezTo>
                  <a:cubicBezTo>
                    <a:pt x="535" y="0"/>
                    <a:pt x="535" y="0"/>
                    <a:pt x="535" y="0"/>
                  </a:cubicBezTo>
                  <a:cubicBezTo>
                    <a:pt x="676" y="588"/>
                    <a:pt x="676" y="588"/>
                    <a:pt x="676" y="588"/>
                  </a:cubicBezTo>
                  <a:cubicBezTo>
                    <a:pt x="829" y="0"/>
                    <a:pt x="829" y="0"/>
                    <a:pt x="829" y="0"/>
                  </a:cubicBezTo>
                  <a:cubicBezTo>
                    <a:pt x="930" y="0"/>
                    <a:pt x="930" y="0"/>
                    <a:pt x="930" y="0"/>
                  </a:cubicBezTo>
                  <a:cubicBezTo>
                    <a:pt x="726" y="722"/>
                    <a:pt x="726" y="722"/>
                    <a:pt x="726" y="722"/>
                  </a:cubicBezTo>
                  <a:cubicBezTo>
                    <a:pt x="604" y="722"/>
                    <a:pt x="604" y="722"/>
                    <a:pt x="604" y="722"/>
                  </a:cubicBezTo>
                  <a:cubicBezTo>
                    <a:pt x="495" y="255"/>
                    <a:pt x="495" y="255"/>
                    <a:pt x="495" y="255"/>
                  </a:cubicBezTo>
                  <a:cubicBezTo>
                    <a:pt x="488" y="221"/>
                    <a:pt x="479" y="172"/>
                    <a:pt x="468" y="107"/>
                  </a:cubicBezTo>
                  <a:cubicBezTo>
                    <a:pt x="460" y="159"/>
                    <a:pt x="451" y="208"/>
                    <a:pt x="441" y="254"/>
                  </a:cubicBezTo>
                  <a:cubicBezTo>
                    <a:pt x="332" y="722"/>
                    <a:pt x="332" y="722"/>
                    <a:pt x="332" y="722"/>
                  </a:cubicBezTo>
                  <a:lnTo>
                    <a:pt x="204" y="722"/>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8" name="Freeform 22">
              <a:extLst>
                <a:ext uri="{FF2B5EF4-FFF2-40B4-BE49-F238E27FC236}">
                  <a16:creationId xmlns:a16="http://schemas.microsoft.com/office/drawing/2014/main" id="{5F48E70F-B274-4C3F-8F24-666FB0063555}"/>
                </a:ext>
              </a:extLst>
            </p:cNvPr>
            <p:cNvSpPr>
              <a:spLocks noChangeArrowheads="1"/>
            </p:cNvSpPr>
            <p:nvPr/>
          </p:nvSpPr>
          <p:spPr bwMode="auto">
            <a:xfrm>
              <a:off x="5329" y="591"/>
              <a:ext cx="2" cy="48"/>
            </a:xfrm>
            <a:custGeom>
              <a:avLst/>
              <a:gdLst>
                <a:gd name="T0" fmla="*/ 0 w 151"/>
                <a:gd name="T1" fmla="*/ 0 h 987"/>
                <a:gd name="T2" fmla="*/ 0 w 151"/>
                <a:gd name="T3" fmla="*/ 0 h 987"/>
                <a:gd name="T4" fmla="*/ 0 w 151"/>
                <a:gd name="T5" fmla="*/ 0 h 987"/>
                <a:gd name="T6" fmla="*/ 0 w 151"/>
                <a:gd name="T7" fmla="*/ 0 h 987"/>
                <a:gd name="T8" fmla="*/ 0 w 151"/>
                <a:gd name="T9" fmla="*/ 0 h 987"/>
                <a:gd name="T10" fmla="*/ 0 w 151"/>
                <a:gd name="T11" fmla="*/ 0 h 987"/>
                <a:gd name="T12" fmla="*/ 0 w 151"/>
                <a:gd name="T13" fmla="*/ 0 h 987"/>
                <a:gd name="T14" fmla="*/ 0 w 151"/>
                <a:gd name="T15" fmla="*/ 0 h 987"/>
                <a:gd name="T16" fmla="*/ 0 w 151"/>
                <a:gd name="T17" fmla="*/ 0 h 987"/>
                <a:gd name="T18" fmla="*/ 0 w 151"/>
                <a:gd name="T19" fmla="*/ 0 h 987"/>
                <a:gd name="T20" fmla="*/ 0 w 151"/>
                <a:gd name="T21" fmla="*/ 0 h 987"/>
                <a:gd name="T22" fmla="*/ 0 w 151"/>
                <a:gd name="T23" fmla="*/ 0 h 987"/>
                <a:gd name="T24" fmla="*/ 0 w 151"/>
                <a:gd name="T25" fmla="*/ 0 h 987"/>
                <a:gd name="T26" fmla="*/ 0 w 151"/>
                <a:gd name="T27" fmla="*/ 0 h 98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1" h="987">
                  <a:moveTo>
                    <a:pt x="76" y="0"/>
                  </a:moveTo>
                  <a:cubicBezTo>
                    <a:pt x="98" y="0"/>
                    <a:pt x="117" y="9"/>
                    <a:pt x="132" y="25"/>
                  </a:cubicBezTo>
                  <a:cubicBezTo>
                    <a:pt x="145" y="40"/>
                    <a:pt x="151" y="57"/>
                    <a:pt x="151" y="76"/>
                  </a:cubicBezTo>
                  <a:cubicBezTo>
                    <a:pt x="151" y="98"/>
                    <a:pt x="143" y="117"/>
                    <a:pt x="126" y="132"/>
                  </a:cubicBezTo>
                  <a:cubicBezTo>
                    <a:pt x="112" y="145"/>
                    <a:pt x="95" y="151"/>
                    <a:pt x="75" y="151"/>
                  </a:cubicBezTo>
                  <a:cubicBezTo>
                    <a:pt x="53" y="151"/>
                    <a:pt x="34" y="143"/>
                    <a:pt x="20" y="127"/>
                  </a:cubicBezTo>
                  <a:cubicBezTo>
                    <a:pt x="7" y="112"/>
                    <a:pt x="0" y="95"/>
                    <a:pt x="0" y="75"/>
                  </a:cubicBezTo>
                  <a:cubicBezTo>
                    <a:pt x="0" y="53"/>
                    <a:pt x="9" y="35"/>
                    <a:pt x="25" y="20"/>
                  </a:cubicBezTo>
                  <a:cubicBezTo>
                    <a:pt x="39" y="7"/>
                    <a:pt x="56" y="0"/>
                    <a:pt x="76" y="0"/>
                  </a:cubicBezTo>
                  <a:close/>
                  <a:moveTo>
                    <a:pt x="15" y="987"/>
                  </a:moveTo>
                  <a:cubicBezTo>
                    <a:pt x="15" y="265"/>
                    <a:pt x="15" y="265"/>
                    <a:pt x="15" y="265"/>
                  </a:cubicBezTo>
                  <a:cubicBezTo>
                    <a:pt x="139" y="265"/>
                    <a:pt x="139" y="265"/>
                    <a:pt x="139" y="265"/>
                  </a:cubicBezTo>
                  <a:cubicBezTo>
                    <a:pt x="139" y="987"/>
                    <a:pt x="139" y="987"/>
                    <a:pt x="139" y="987"/>
                  </a:cubicBezTo>
                  <a:lnTo>
                    <a:pt x="15" y="987"/>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39" name="Freeform 23">
              <a:extLst>
                <a:ext uri="{FF2B5EF4-FFF2-40B4-BE49-F238E27FC236}">
                  <a16:creationId xmlns:a16="http://schemas.microsoft.com/office/drawing/2014/main" id="{DCFB7FE3-A635-46C6-8F02-5BBD72B6BCCE}"/>
                </a:ext>
              </a:extLst>
            </p:cNvPr>
            <p:cNvSpPr>
              <a:spLocks noChangeArrowheads="1"/>
            </p:cNvSpPr>
            <p:nvPr/>
          </p:nvSpPr>
          <p:spPr bwMode="auto">
            <a:xfrm>
              <a:off x="5350" y="595"/>
              <a:ext cx="11" cy="44"/>
            </a:xfrm>
            <a:custGeom>
              <a:avLst/>
              <a:gdLst>
                <a:gd name="T0" fmla="*/ 0 w 318"/>
                <a:gd name="T1" fmla="*/ 0 h 917"/>
                <a:gd name="T2" fmla="*/ 0 w 318"/>
                <a:gd name="T3" fmla="*/ 0 h 917"/>
                <a:gd name="T4" fmla="*/ 0 w 318"/>
                <a:gd name="T5" fmla="*/ 0 h 917"/>
                <a:gd name="T6" fmla="*/ 0 w 318"/>
                <a:gd name="T7" fmla="*/ 0 h 917"/>
                <a:gd name="T8" fmla="*/ 0 w 318"/>
                <a:gd name="T9" fmla="*/ 0 h 917"/>
                <a:gd name="T10" fmla="*/ 0 w 318"/>
                <a:gd name="T11" fmla="*/ 0 h 917"/>
                <a:gd name="T12" fmla="*/ 0 w 318"/>
                <a:gd name="T13" fmla="*/ 0 h 917"/>
                <a:gd name="T14" fmla="*/ 0 w 318"/>
                <a:gd name="T15" fmla="*/ 0 h 917"/>
                <a:gd name="T16" fmla="*/ 0 w 318"/>
                <a:gd name="T17" fmla="*/ 0 h 917"/>
                <a:gd name="T18" fmla="*/ 0 w 318"/>
                <a:gd name="T19" fmla="*/ 0 h 917"/>
                <a:gd name="T20" fmla="*/ 0 w 318"/>
                <a:gd name="T21" fmla="*/ 0 h 917"/>
                <a:gd name="T22" fmla="*/ 0 w 318"/>
                <a:gd name="T23" fmla="*/ 0 h 917"/>
                <a:gd name="T24" fmla="*/ 0 w 318"/>
                <a:gd name="T25" fmla="*/ 0 h 917"/>
                <a:gd name="T26" fmla="*/ 0 w 318"/>
                <a:gd name="T27" fmla="*/ 0 h 917"/>
                <a:gd name="T28" fmla="*/ 0 w 318"/>
                <a:gd name="T29" fmla="*/ 0 h 917"/>
                <a:gd name="T30" fmla="*/ 0 w 318"/>
                <a:gd name="T31" fmla="*/ 0 h 917"/>
                <a:gd name="T32" fmla="*/ 0 w 318"/>
                <a:gd name="T33" fmla="*/ 0 h 91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18" h="917">
                  <a:moveTo>
                    <a:pt x="0" y="0"/>
                  </a:moveTo>
                  <a:cubicBezTo>
                    <a:pt x="124" y="0"/>
                    <a:pt x="124" y="0"/>
                    <a:pt x="124" y="0"/>
                  </a:cubicBezTo>
                  <a:cubicBezTo>
                    <a:pt x="124" y="195"/>
                    <a:pt x="124" y="195"/>
                    <a:pt x="124" y="195"/>
                  </a:cubicBezTo>
                  <a:cubicBezTo>
                    <a:pt x="318" y="195"/>
                    <a:pt x="318" y="195"/>
                    <a:pt x="318" y="195"/>
                  </a:cubicBezTo>
                  <a:cubicBezTo>
                    <a:pt x="318" y="273"/>
                    <a:pt x="318" y="273"/>
                    <a:pt x="318" y="273"/>
                  </a:cubicBezTo>
                  <a:cubicBezTo>
                    <a:pt x="124" y="273"/>
                    <a:pt x="124" y="273"/>
                    <a:pt x="124" y="273"/>
                  </a:cubicBezTo>
                  <a:cubicBezTo>
                    <a:pt x="124" y="656"/>
                    <a:pt x="124" y="656"/>
                    <a:pt x="124" y="656"/>
                  </a:cubicBezTo>
                  <a:cubicBezTo>
                    <a:pt x="124" y="729"/>
                    <a:pt x="135" y="778"/>
                    <a:pt x="156" y="804"/>
                  </a:cubicBezTo>
                  <a:cubicBezTo>
                    <a:pt x="171" y="821"/>
                    <a:pt x="194" y="832"/>
                    <a:pt x="225" y="836"/>
                  </a:cubicBezTo>
                  <a:cubicBezTo>
                    <a:pt x="235" y="837"/>
                    <a:pt x="252" y="838"/>
                    <a:pt x="277" y="838"/>
                  </a:cubicBezTo>
                  <a:cubicBezTo>
                    <a:pt x="318" y="838"/>
                    <a:pt x="318" y="838"/>
                    <a:pt x="318" y="838"/>
                  </a:cubicBezTo>
                  <a:cubicBezTo>
                    <a:pt x="318" y="917"/>
                    <a:pt x="318" y="917"/>
                    <a:pt x="318" y="917"/>
                  </a:cubicBezTo>
                  <a:cubicBezTo>
                    <a:pt x="251" y="917"/>
                    <a:pt x="251" y="917"/>
                    <a:pt x="251" y="917"/>
                  </a:cubicBezTo>
                  <a:cubicBezTo>
                    <a:pt x="198" y="917"/>
                    <a:pt x="157" y="913"/>
                    <a:pt x="127" y="904"/>
                  </a:cubicBezTo>
                  <a:cubicBezTo>
                    <a:pt x="64" y="887"/>
                    <a:pt x="25" y="846"/>
                    <a:pt x="11" y="782"/>
                  </a:cubicBezTo>
                  <a:cubicBezTo>
                    <a:pt x="4" y="747"/>
                    <a:pt x="0" y="699"/>
                    <a:pt x="0" y="638"/>
                  </a:cubicBezTo>
                  <a:lnTo>
                    <a:pt x="0" y="0"/>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0" name="Freeform 24">
              <a:extLst>
                <a:ext uri="{FF2B5EF4-FFF2-40B4-BE49-F238E27FC236}">
                  <a16:creationId xmlns:a16="http://schemas.microsoft.com/office/drawing/2014/main" id="{DB711AA8-040B-427F-BF10-D4519F3B5F5C}"/>
                </a:ext>
              </a:extLst>
            </p:cNvPr>
            <p:cNvSpPr>
              <a:spLocks noChangeArrowheads="1"/>
            </p:cNvSpPr>
            <p:nvPr/>
          </p:nvSpPr>
          <p:spPr bwMode="auto">
            <a:xfrm>
              <a:off x="5376" y="585"/>
              <a:ext cx="24" cy="54"/>
            </a:xfrm>
            <a:custGeom>
              <a:avLst/>
              <a:gdLst>
                <a:gd name="T0" fmla="*/ 0 w 548"/>
                <a:gd name="T1" fmla="*/ 0 h 1087"/>
                <a:gd name="T2" fmla="*/ 0 w 548"/>
                <a:gd name="T3" fmla="*/ 0 h 1087"/>
                <a:gd name="T4" fmla="*/ 0 w 548"/>
                <a:gd name="T5" fmla="*/ 0 h 1087"/>
                <a:gd name="T6" fmla="*/ 0 w 548"/>
                <a:gd name="T7" fmla="*/ 0 h 1087"/>
                <a:gd name="T8" fmla="*/ 0 w 548"/>
                <a:gd name="T9" fmla="*/ 0 h 1087"/>
                <a:gd name="T10" fmla="*/ 0 w 548"/>
                <a:gd name="T11" fmla="*/ 0 h 1087"/>
                <a:gd name="T12" fmla="*/ 0 w 548"/>
                <a:gd name="T13" fmla="*/ 0 h 1087"/>
                <a:gd name="T14" fmla="*/ 0 w 548"/>
                <a:gd name="T15" fmla="*/ 0 h 1087"/>
                <a:gd name="T16" fmla="*/ 0 w 548"/>
                <a:gd name="T17" fmla="*/ 0 h 1087"/>
                <a:gd name="T18" fmla="*/ 0 w 548"/>
                <a:gd name="T19" fmla="*/ 0 h 1087"/>
                <a:gd name="T20" fmla="*/ 0 w 548"/>
                <a:gd name="T21" fmla="*/ 0 h 1087"/>
                <a:gd name="T22" fmla="*/ 0 w 548"/>
                <a:gd name="T23" fmla="*/ 0 h 1087"/>
                <a:gd name="T24" fmla="*/ 0 w 548"/>
                <a:gd name="T25" fmla="*/ 0 h 1087"/>
                <a:gd name="T26" fmla="*/ 0 w 548"/>
                <a:gd name="T27" fmla="*/ 0 h 1087"/>
                <a:gd name="T28" fmla="*/ 0 w 548"/>
                <a:gd name="T29" fmla="*/ 0 h 108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48" h="1087">
                  <a:moveTo>
                    <a:pt x="0" y="1087"/>
                  </a:moveTo>
                  <a:cubicBezTo>
                    <a:pt x="0" y="0"/>
                    <a:pt x="0" y="0"/>
                    <a:pt x="0" y="0"/>
                  </a:cubicBezTo>
                  <a:cubicBezTo>
                    <a:pt x="124" y="0"/>
                    <a:pt x="124" y="0"/>
                    <a:pt x="124" y="0"/>
                  </a:cubicBezTo>
                  <a:cubicBezTo>
                    <a:pt x="124" y="382"/>
                    <a:pt x="124" y="382"/>
                    <a:pt x="124" y="382"/>
                  </a:cubicBezTo>
                  <a:cubicBezTo>
                    <a:pt x="188" y="357"/>
                    <a:pt x="249" y="345"/>
                    <a:pt x="306" y="345"/>
                  </a:cubicBezTo>
                  <a:cubicBezTo>
                    <a:pt x="420" y="345"/>
                    <a:pt x="493" y="382"/>
                    <a:pt x="526" y="458"/>
                  </a:cubicBezTo>
                  <a:cubicBezTo>
                    <a:pt x="541" y="492"/>
                    <a:pt x="548" y="554"/>
                    <a:pt x="548" y="644"/>
                  </a:cubicBezTo>
                  <a:cubicBezTo>
                    <a:pt x="548" y="1087"/>
                    <a:pt x="548" y="1087"/>
                    <a:pt x="548" y="1087"/>
                  </a:cubicBezTo>
                  <a:cubicBezTo>
                    <a:pt x="425" y="1087"/>
                    <a:pt x="425" y="1087"/>
                    <a:pt x="425" y="1087"/>
                  </a:cubicBezTo>
                  <a:cubicBezTo>
                    <a:pt x="425" y="624"/>
                    <a:pt x="425" y="624"/>
                    <a:pt x="425" y="624"/>
                  </a:cubicBezTo>
                  <a:cubicBezTo>
                    <a:pt x="425" y="555"/>
                    <a:pt x="418" y="506"/>
                    <a:pt x="403" y="477"/>
                  </a:cubicBezTo>
                  <a:cubicBezTo>
                    <a:pt x="384" y="439"/>
                    <a:pt x="347" y="419"/>
                    <a:pt x="294" y="419"/>
                  </a:cubicBezTo>
                  <a:cubicBezTo>
                    <a:pt x="245" y="419"/>
                    <a:pt x="189" y="434"/>
                    <a:pt x="124" y="463"/>
                  </a:cubicBezTo>
                  <a:cubicBezTo>
                    <a:pt x="124" y="1087"/>
                    <a:pt x="124" y="1087"/>
                    <a:pt x="124" y="1087"/>
                  </a:cubicBezTo>
                  <a:lnTo>
                    <a:pt x="0" y="1087"/>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1" name="Freeform 25">
              <a:extLst>
                <a:ext uri="{FF2B5EF4-FFF2-40B4-BE49-F238E27FC236}">
                  <a16:creationId xmlns:a16="http://schemas.microsoft.com/office/drawing/2014/main" id="{D3FB8232-9A2D-4D78-A2DB-674B3B528755}"/>
                </a:ext>
              </a:extLst>
            </p:cNvPr>
            <p:cNvSpPr>
              <a:spLocks noChangeArrowheads="1"/>
            </p:cNvSpPr>
            <p:nvPr/>
          </p:nvSpPr>
          <p:spPr bwMode="auto">
            <a:xfrm>
              <a:off x="5432" y="605"/>
              <a:ext cx="27" cy="53"/>
            </a:xfrm>
            <a:custGeom>
              <a:avLst/>
              <a:gdLst>
                <a:gd name="T0" fmla="*/ 2 w 34"/>
                <a:gd name="T1" fmla="*/ 4 h 60"/>
                <a:gd name="T2" fmla="*/ 0 w 34"/>
                <a:gd name="T3" fmla="*/ 0 h 60"/>
                <a:gd name="T4" fmla="*/ 2 w 34"/>
                <a:gd name="T5" fmla="*/ 0 h 60"/>
                <a:gd name="T6" fmla="*/ 2 w 34"/>
                <a:gd name="T7" fmla="*/ 4 h 60"/>
                <a:gd name="T8" fmla="*/ 2 w 34"/>
                <a:gd name="T9" fmla="*/ 0 h 60"/>
                <a:gd name="T10" fmla="*/ 2 w 34"/>
                <a:gd name="T11" fmla="*/ 0 h 60"/>
                <a:gd name="T12" fmla="*/ 2 w 34"/>
                <a:gd name="T13" fmla="*/ 4 h 60"/>
                <a:gd name="T14" fmla="*/ 2 w 34"/>
                <a:gd name="T15" fmla="*/ 4 h 60"/>
                <a:gd name="T16" fmla="*/ 2 w 34"/>
                <a:gd name="T17" fmla="*/ 4 h 6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4" h="60">
                  <a:moveTo>
                    <a:pt x="15" y="41"/>
                  </a:moveTo>
                  <a:lnTo>
                    <a:pt x="0" y="0"/>
                  </a:lnTo>
                  <a:lnTo>
                    <a:pt x="7" y="0"/>
                  </a:lnTo>
                  <a:lnTo>
                    <a:pt x="18" y="33"/>
                  </a:lnTo>
                  <a:lnTo>
                    <a:pt x="28" y="0"/>
                  </a:lnTo>
                  <a:lnTo>
                    <a:pt x="34" y="0"/>
                  </a:lnTo>
                  <a:lnTo>
                    <a:pt x="14" y="60"/>
                  </a:lnTo>
                  <a:lnTo>
                    <a:pt x="8" y="60"/>
                  </a:lnTo>
                  <a:lnTo>
                    <a:pt x="15" y="41"/>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2" name="Freeform 26">
              <a:extLst>
                <a:ext uri="{FF2B5EF4-FFF2-40B4-BE49-F238E27FC236}">
                  <a16:creationId xmlns:a16="http://schemas.microsoft.com/office/drawing/2014/main" id="{6BBA6CC7-7688-4119-9E88-3FEBC1DD29F1}"/>
                </a:ext>
              </a:extLst>
            </p:cNvPr>
            <p:cNvSpPr>
              <a:spLocks noChangeArrowheads="1"/>
            </p:cNvSpPr>
            <p:nvPr/>
          </p:nvSpPr>
          <p:spPr bwMode="auto">
            <a:xfrm>
              <a:off x="5470" y="604"/>
              <a:ext cx="27" cy="36"/>
            </a:xfrm>
            <a:custGeom>
              <a:avLst/>
              <a:gdLst>
                <a:gd name="T0" fmla="*/ 0 w 607"/>
                <a:gd name="T1" fmla="*/ 0 h 762"/>
                <a:gd name="T2" fmla="*/ 0 w 607"/>
                <a:gd name="T3" fmla="*/ 0 h 762"/>
                <a:gd name="T4" fmla="*/ 0 w 607"/>
                <a:gd name="T5" fmla="*/ 0 h 762"/>
                <a:gd name="T6" fmla="*/ 0 w 607"/>
                <a:gd name="T7" fmla="*/ 0 h 762"/>
                <a:gd name="T8" fmla="*/ 0 w 607"/>
                <a:gd name="T9" fmla="*/ 0 h 762"/>
                <a:gd name="T10" fmla="*/ 0 w 607"/>
                <a:gd name="T11" fmla="*/ 0 h 762"/>
                <a:gd name="T12" fmla="*/ 0 w 607"/>
                <a:gd name="T13" fmla="*/ 0 h 762"/>
                <a:gd name="T14" fmla="*/ 0 w 607"/>
                <a:gd name="T15" fmla="*/ 0 h 762"/>
                <a:gd name="T16" fmla="*/ 0 w 607"/>
                <a:gd name="T17" fmla="*/ 0 h 762"/>
                <a:gd name="T18" fmla="*/ 0 w 607"/>
                <a:gd name="T19" fmla="*/ 0 h 762"/>
                <a:gd name="T20" fmla="*/ 0 w 607"/>
                <a:gd name="T21" fmla="*/ 0 h 762"/>
                <a:gd name="T22" fmla="*/ 0 w 607"/>
                <a:gd name="T23" fmla="*/ 0 h 762"/>
                <a:gd name="T24" fmla="*/ 0 w 607"/>
                <a:gd name="T25" fmla="*/ 0 h 762"/>
                <a:gd name="T26" fmla="*/ 0 w 607"/>
                <a:gd name="T27" fmla="*/ 0 h 762"/>
                <a:gd name="T28" fmla="*/ 0 w 607"/>
                <a:gd name="T29" fmla="*/ 0 h 762"/>
                <a:gd name="T30" fmla="*/ 0 w 607"/>
                <a:gd name="T31" fmla="*/ 0 h 762"/>
                <a:gd name="T32" fmla="*/ 0 w 607"/>
                <a:gd name="T33" fmla="*/ 0 h 7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4" y="762"/>
                  </a:cubicBezTo>
                  <a:cubicBezTo>
                    <a:pt x="101" y="762"/>
                    <a:pt x="0" y="633"/>
                    <a:pt x="0" y="375"/>
                  </a:cubicBezTo>
                  <a:cubicBezTo>
                    <a:pt x="0" y="260"/>
                    <a:pt x="24" y="169"/>
                    <a:pt x="73" y="103"/>
                  </a:cubicBezTo>
                  <a:cubicBezTo>
                    <a:pt x="123" y="34"/>
                    <a:pt x="200" y="0"/>
                    <a:pt x="304" y="0"/>
                  </a:cubicBezTo>
                  <a:close/>
                  <a:moveTo>
                    <a:pt x="304" y="74"/>
                  </a:moveTo>
                  <a:cubicBezTo>
                    <a:pt x="234" y="74"/>
                    <a:pt x="185" y="106"/>
                    <a:pt x="159" y="168"/>
                  </a:cubicBezTo>
                  <a:cubicBezTo>
                    <a:pt x="137" y="220"/>
                    <a:pt x="126" y="290"/>
                    <a:pt x="126" y="377"/>
                  </a:cubicBezTo>
                  <a:cubicBezTo>
                    <a:pt x="126" y="469"/>
                    <a:pt x="137" y="541"/>
                    <a:pt x="159" y="593"/>
                  </a:cubicBezTo>
                  <a:cubicBezTo>
                    <a:pt x="185"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3" name="Freeform 27">
              <a:extLst>
                <a:ext uri="{FF2B5EF4-FFF2-40B4-BE49-F238E27FC236}">
                  <a16:creationId xmlns:a16="http://schemas.microsoft.com/office/drawing/2014/main" id="{C86D1F4B-E039-49CC-AA14-F5667EFC8E31}"/>
                </a:ext>
              </a:extLst>
            </p:cNvPr>
            <p:cNvSpPr>
              <a:spLocks noChangeArrowheads="1"/>
            </p:cNvSpPr>
            <p:nvPr/>
          </p:nvSpPr>
          <p:spPr bwMode="auto">
            <a:xfrm>
              <a:off x="5514" y="605"/>
              <a:ext cx="22" cy="35"/>
            </a:xfrm>
            <a:custGeom>
              <a:avLst/>
              <a:gdLst>
                <a:gd name="T0" fmla="*/ 0 w 527"/>
                <a:gd name="T1" fmla="*/ 0 h 742"/>
                <a:gd name="T2" fmla="*/ 0 w 527"/>
                <a:gd name="T3" fmla="*/ 0 h 742"/>
                <a:gd name="T4" fmla="*/ 0 w 527"/>
                <a:gd name="T5" fmla="*/ 0 h 742"/>
                <a:gd name="T6" fmla="*/ 0 w 527"/>
                <a:gd name="T7" fmla="*/ 0 h 742"/>
                <a:gd name="T8" fmla="*/ 0 w 527"/>
                <a:gd name="T9" fmla="*/ 0 h 742"/>
                <a:gd name="T10" fmla="*/ 0 w 527"/>
                <a:gd name="T11" fmla="*/ 0 h 742"/>
                <a:gd name="T12" fmla="*/ 0 w 527"/>
                <a:gd name="T13" fmla="*/ 0 h 742"/>
                <a:gd name="T14" fmla="*/ 0 w 527"/>
                <a:gd name="T15" fmla="*/ 0 h 742"/>
                <a:gd name="T16" fmla="*/ 0 w 527"/>
                <a:gd name="T17" fmla="*/ 0 h 742"/>
                <a:gd name="T18" fmla="*/ 0 w 527"/>
                <a:gd name="T19" fmla="*/ 0 h 742"/>
                <a:gd name="T20" fmla="*/ 0 w 527"/>
                <a:gd name="T21" fmla="*/ 0 h 742"/>
                <a:gd name="T22" fmla="*/ 0 w 527"/>
                <a:gd name="T23" fmla="*/ 0 h 742"/>
                <a:gd name="T24" fmla="*/ 0 w 527"/>
                <a:gd name="T25" fmla="*/ 0 h 742"/>
                <a:gd name="T26" fmla="*/ 0 w 527"/>
                <a:gd name="T27" fmla="*/ 0 h 742"/>
                <a:gd name="T28" fmla="*/ 0 w 527"/>
                <a:gd name="T29" fmla="*/ 0 h 7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27" h="742">
                  <a:moveTo>
                    <a:pt x="0" y="0"/>
                  </a:moveTo>
                  <a:cubicBezTo>
                    <a:pt x="123" y="0"/>
                    <a:pt x="123" y="0"/>
                    <a:pt x="123" y="0"/>
                  </a:cubicBezTo>
                  <a:cubicBezTo>
                    <a:pt x="123" y="445"/>
                    <a:pt x="123" y="445"/>
                    <a:pt x="123" y="445"/>
                  </a:cubicBezTo>
                  <a:cubicBezTo>
                    <a:pt x="123" y="527"/>
                    <a:pt x="131" y="582"/>
                    <a:pt x="145" y="609"/>
                  </a:cubicBezTo>
                  <a:cubicBezTo>
                    <a:pt x="157" y="632"/>
                    <a:pt x="174" y="648"/>
                    <a:pt x="197" y="656"/>
                  </a:cubicBezTo>
                  <a:cubicBezTo>
                    <a:pt x="216" y="663"/>
                    <a:pt x="242" y="667"/>
                    <a:pt x="276" y="667"/>
                  </a:cubicBezTo>
                  <a:cubicBezTo>
                    <a:pt x="317" y="667"/>
                    <a:pt x="359" y="661"/>
                    <a:pt x="403" y="648"/>
                  </a:cubicBezTo>
                  <a:cubicBezTo>
                    <a:pt x="403" y="0"/>
                    <a:pt x="403" y="0"/>
                    <a:pt x="403" y="0"/>
                  </a:cubicBezTo>
                  <a:cubicBezTo>
                    <a:pt x="527" y="0"/>
                    <a:pt x="527" y="0"/>
                    <a:pt x="527" y="0"/>
                  </a:cubicBezTo>
                  <a:cubicBezTo>
                    <a:pt x="527" y="710"/>
                    <a:pt x="527" y="710"/>
                    <a:pt x="527" y="710"/>
                  </a:cubicBezTo>
                  <a:cubicBezTo>
                    <a:pt x="435" y="731"/>
                    <a:pt x="349" y="742"/>
                    <a:pt x="269" y="742"/>
                  </a:cubicBezTo>
                  <a:cubicBezTo>
                    <a:pt x="187" y="742"/>
                    <a:pt x="126" y="729"/>
                    <a:pt x="86" y="703"/>
                  </a:cubicBezTo>
                  <a:cubicBezTo>
                    <a:pt x="41" y="674"/>
                    <a:pt x="14" y="629"/>
                    <a:pt x="6" y="567"/>
                  </a:cubicBezTo>
                  <a:cubicBezTo>
                    <a:pt x="2" y="539"/>
                    <a:pt x="0" y="501"/>
                    <a:pt x="0" y="454"/>
                  </a:cubicBezTo>
                  <a:lnTo>
                    <a:pt x="0" y="0"/>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4" name="Freeform 28">
              <a:extLst>
                <a:ext uri="{FF2B5EF4-FFF2-40B4-BE49-F238E27FC236}">
                  <a16:creationId xmlns:a16="http://schemas.microsoft.com/office/drawing/2014/main" id="{626996FA-AE79-41FA-A654-92BA4FD97D8D}"/>
                </a:ext>
              </a:extLst>
            </p:cNvPr>
            <p:cNvSpPr>
              <a:spLocks noChangeArrowheads="1"/>
            </p:cNvSpPr>
            <p:nvPr/>
          </p:nvSpPr>
          <p:spPr bwMode="auto">
            <a:xfrm>
              <a:off x="5115" y="216"/>
              <a:ext cx="125" cy="95"/>
            </a:xfrm>
            <a:custGeom>
              <a:avLst/>
              <a:gdLst>
                <a:gd name="T0" fmla="*/ 0 w 2365"/>
                <a:gd name="T1" fmla="*/ 0 h 1825"/>
                <a:gd name="T2" fmla="*/ 0 w 2365"/>
                <a:gd name="T3" fmla="*/ 0 h 1825"/>
                <a:gd name="T4" fmla="*/ 0 w 2365"/>
                <a:gd name="T5" fmla="*/ 0 h 1825"/>
                <a:gd name="T6" fmla="*/ 0 w 2365"/>
                <a:gd name="T7" fmla="*/ 0 h 1825"/>
                <a:gd name="T8" fmla="*/ 0 w 2365"/>
                <a:gd name="T9" fmla="*/ 0 h 1825"/>
                <a:gd name="T10" fmla="*/ 0 w 2365"/>
                <a:gd name="T11" fmla="*/ 0 h 1825"/>
                <a:gd name="T12" fmla="*/ 0 w 2365"/>
                <a:gd name="T13" fmla="*/ 0 h 1825"/>
                <a:gd name="T14" fmla="*/ 0 w 2365"/>
                <a:gd name="T15" fmla="*/ 0 h 1825"/>
                <a:gd name="T16" fmla="*/ 0 w 2365"/>
                <a:gd name="T17" fmla="*/ 0 h 1825"/>
                <a:gd name="T18" fmla="*/ 0 w 2365"/>
                <a:gd name="T19" fmla="*/ 0 h 1825"/>
                <a:gd name="T20" fmla="*/ 0 w 2365"/>
                <a:gd name="T21" fmla="*/ 0 h 1825"/>
                <a:gd name="T22" fmla="*/ 0 w 2365"/>
                <a:gd name="T23" fmla="*/ 0 h 1825"/>
                <a:gd name="T24" fmla="*/ 0 w 2365"/>
                <a:gd name="T25" fmla="*/ 0 h 1825"/>
                <a:gd name="T26" fmla="*/ 0 w 2365"/>
                <a:gd name="T27" fmla="*/ 0 h 1825"/>
                <a:gd name="T28" fmla="*/ 0 w 2365"/>
                <a:gd name="T29" fmla="*/ 0 h 1825"/>
                <a:gd name="T30" fmla="*/ 0 w 2365"/>
                <a:gd name="T31" fmla="*/ 0 h 1825"/>
                <a:gd name="T32" fmla="*/ 0 w 2365"/>
                <a:gd name="T33" fmla="*/ 0 h 1825"/>
                <a:gd name="T34" fmla="*/ 0 w 2365"/>
                <a:gd name="T35" fmla="*/ 0 h 1825"/>
                <a:gd name="T36" fmla="*/ 0 w 2365"/>
                <a:gd name="T37" fmla="*/ 0 h 1825"/>
                <a:gd name="T38" fmla="*/ 0 w 2365"/>
                <a:gd name="T39" fmla="*/ 0 h 1825"/>
                <a:gd name="T40" fmla="*/ 0 w 2365"/>
                <a:gd name="T41" fmla="*/ 0 h 1825"/>
                <a:gd name="T42" fmla="*/ 0 w 2365"/>
                <a:gd name="T43" fmla="*/ 0 h 182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5" name="Freeform 29">
              <a:extLst>
                <a:ext uri="{FF2B5EF4-FFF2-40B4-BE49-F238E27FC236}">
                  <a16:creationId xmlns:a16="http://schemas.microsoft.com/office/drawing/2014/main" id="{0893C327-EF56-4446-BF18-D32429F37327}"/>
                </a:ext>
              </a:extLst>
            </p:cNvPr>
            <p:cNvSpPr>
              <a:spLocks noChangeArrowheads="1"/>
            </p:cNvSpPr>
            <p:nvPr/>
          </p:nvSpPr>
          <p:spPr bwMode="auto">
            <a:xfrm>
              <a:off x="4899" y="327"/>
              <a:ext cx="84" cy="141"/>
            </a:xfrm>
            <a:custGeom>
              <a:avLst/>
              <a:gdLst>
                <a:gd name="T0" fmla="*/ 0 w 1624"/>
                <a:gd name="T1" fmla="*/ 0 h 2651"/>
                <a:gd name="T2" fmla="*/ 0 w 1624"/>
                <a:gd name="T3" fmla="*/ 0 h 2651"/>
                <a:gd name="T4" fmla="*/ 0 w 1624"/>
                <a:gd name="T5" fmla="*/ 0 h 2651"/>
                <a:gd name="T6" fmla="*/ 0 w 1624"/>
                <a:gd name="T7" fmla="*/ 0 h 2651"/>
                <a:gd name="T8" fmla="*/ 0 w 1624"/>
                <a:gd name="T9" fmla="*/ 0 h 2651"/>
                <a:gd name="T10" fmla="*/ 0 w 1624"/>
                <a:gd name="T11" fmla="*/ 0 h 2651"/>
                <a:gd name="T12" fmla="*/ 0 w 1624"/>
                <a:gd name="T13" fmla="*/ 0 h 2651"/>
                <a:gd name="T14" fmla="*/ 0 w 1624"/>
                <a:gd name="T15" fmla="*/ 0 h 2651"/>
                <a:gd name="T16" fmla="*/ 0 w 1624"/>
                <a:gd name="T17" fmla="*/ 0 h 2651"/>
                <a:gd name="T18" fmla="*/ 0 w 1624"/>
                <a:gd name="T19" fmla="*/ 0 h 2651"/>
                <a:gd name="T20" fmla="*/ 0 w 1624"/>
                <a:gd name="T21" fmla="*/ 0 h 2651"/>
                <a:gd name="T22" fmla="*/ 0 w 1624"/>
                <a:gd name="T23" fmla="*/ 0 h 2651"/>
                <a:gd name="T24" fmla="*/ 0 w 1624"/>
                <a:gd name="T25" fmla="*/ 0 h 2651"/>
                <a:gd name="T26" fmla="*/ 0 w 1624"/>
                <a:gd name="T27" fmla="*/ 0 h 2651"/>
                <a:gd name="T28" fmla="*/ 0 w 1624"/>
                <a:gd name="T29" fmla="*/ 0 h 2651"/>
                <a:gd name="T30" fmla="*/ 0 w 1624"/>
                <a:gd name="T31" fmla="*/ 0 h 26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6" name="Freeform 30">
              <a:extLst>
                <a:ext uri="{FF2B5EF4-FFF2-40B4-BE49-F238E27FC236}">
                  <a16:creationId xmlns:a16="http://schemas.microsoft.com/office/drawing/2014/main" id="{96A0CBAA-D9E5-4D9A-AD48-0C1AF409D27C}"/>
                </a:ext>
              </a:extLst>
            </p:cNvPr>
            <p:cNvSpPr>
              <a:spLocks noChangeArrowheads="1"/>
            </p:cNvSpPr>
            <p:nvPr/>
          </p:nvSpPr>
          <p:spPr bwMode="auto">
            <a:xfrm>
              <a:off x="5114" y="327"/>
              <a:ext cx="53" cy="200"/>
            </a:xfrm>
            <a:custGeom>
              <a:avLst/>
              <a:gdLst>
                <a:gd name="T0" fmla="*/ 0 w 1072"/>
                <a:gd name="T1" fmla="*/ 0 h 3696"/>
                <a:gd name="T2" fmla="*/ 0 w 1072"/>
                <a:gd name="T3" fmla="*/ 0 h 3696"/>
                <a:gd name="T4" fmla="*/ 0 w 1072"/>
                <a:gd name="T5" fmla="*/ 0 h 3696"/>
                <a:gd name="T6" fmla="*/ 0 w 1072"/>
                <a:gd name="T7" fmla="*/ 0 h 3696"/>
                <a:gd name="T8" fmla="*/ 0 w 1072"/>
                <a:gd name="T9" fmla="*/ 0 h 3696"/>
                <a:gd name="T10" fmla="*/ 0 w 1072"/>
                <a:gd name="T11" fmla="*/ 0 h 3696"/>
                <a:gd name="T12" fmla="*/ 0 w 1072"/>
                <a:gd name="T13" fmla="*/ 0 h 3696"/>
                <a:gd name="T14" fmla="*/ 0 w 1072"/>
                <a:gd name="T15" fmla="*/ 0 h 369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7" name="Freeform 31">
              <a:extLst>
                <a:ext uri="{FF2B5EF4-FFF2-40B4-BE49-F238E27FC236}">
                  <a16:creationId xmlns:a16="http://schemas.microsoft.com/office/drawing/2014/main" id="{26ADC272-280E-4E88-B9DC-11F28F48DC59}"/>
                </a:ext>
              </a:extLst>
            </p:cNvPr>
            <p:cNvSpPr>
              <a:spLocks noChangeArrowheads="1"/>
            </p:cNvSpPr>
            <p:nvPr/>
          </p:nvSpPr>
          <p:spPr bwMode="auto">
            <a:xfrm>
              <a:off x="5180" y="327"/>
              <a:ext cx="40" cy="141"/>
            </a:xfrm>
            <a:custGeom>
              <a:avLst/>
              <a:gdLst>
                <a:gd name="T0" fmla="*/ 0 w 828"/>
                <a:gd name="T1" fmla="*/ 0 h 2653"/>
                <a:gd name="T2" fmla="*/ 0 w 828"/>
                <a:gd name="T3" fmla="*/ 0 h 2653"/>
                <a:gd name="T4" fmla="*/ 0 w 828"/>
                <a:gd name="T5" fmla="*/ 0 h 2653"/>
                <a:gd name="T6" fmla="*/ 0 w 828"/>
                <a:gd name="T7" fmla="*/ 0 h 2653"/>
                <a:gd name="T8" fmla="*/ 0 w 828"/>
                <a:gd name="T9" fmla="*/ 0 h 2653"/>
                <a:gd name="T10" fmla="*/ 0 w 828"/>
                <a:gd name="T11" fmla="*/ 0 h 2653"/>
                <a:gd name="T12" fmla="*/ 0 w 828"/>
                <a:gd name="T13" fmla="*/ 0 h 2653"/>
                <a:gd name="T14" fmla="*/ 0 w 828"/>
                <a:gd name="T15" fmla="*/ 0 h 2653"/>
                <a:gd name="T16" fmla="*/ 0 w 828"/>
                <a:gd name="T17" fmla="*/ 0 h 265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8" name="Freeform 32">
              <a:extLst>
                <a:ext uri="{FF2B5EF4-FFF2-40B4-BE49-F238E27FC236}">
                  <a16:creationId xmlns:a16="http://schemas.microsoft.com/office/drawing/2014/main" id="{DF0E975A-8609-4EEC-B090-8929CBFFF930}"/>
                </a:ext>
              </a:extLst>
            </p:cNvPr>
            <p:cNvSpPr>
              <a:spLocks noChangeArrowheads="1"/>
            </p:cNvSpPr>
            <p:nvPr/>
          </p:nvSpPr>
          <p:spPr bwMode="auto">
            <a:xfrm>
              <a:off x="5227" y="327"/>
              <a:ext cx="104" cy="141"/>
            </a:xfrm>
            <a:custGeom>
              <a:avLst/>
              <a:gdLst>
                <a:gd name="T0" fmla="*/ 0 w 1984"/>
                <a:gd name="T1" fmla="*/ 0 h 2651"/>
                <a:gd name="T2" fmla="*/ 0 w 1984"/>
                <a:gd name="T3" fmla="*/ 0 h 2651"/>
                <a:gd name="T4" fmla="*/ 0 w 1984"/>
                <a:gd name="T5" fmla="*/ 0 h 2651"/>
                <a:gd name="T6" fmla="*/ 0 w 1984"/>
                <a:gd name="T7" fmla="*/ 0 h 2651"/>
                <a:gd name="T8" fmla="*/ 0 w 1984"/>
                <a:gd name="T9" fmla="*/ 0 h 2651"/>
                <a:gd name="T10" fmla="*/ 0 w 1984"/>
                <a:gd name="T11" fmla="*/ 0 h 2651"/>
                <a:gd name="T12" fmla="*/ 0 w 1984"/>
                <a:gd name="T13" fmla="*/ 0 h 2651"/>
                <a:gd name="T14" fmla="*/ 0 w 1984"/>
                <a:gd name="T15" fmla="*/ 0 h 2651"/>
                <a:gd name="T16" fmla="*/ 0 w 1984"/>
                <a:gd name="T17" fmla="*/ 0 h 2651"/>
                <a:gd name="T18" fmla="*/ 0 w 1984"/>
                <a:gd name="T19" fmla="*/ 0 h 2651"/>
                <a:gd name="T20" fmla="*/ 0 w 1984"/>
                <a:gd name="T21" fmla="*/ 0 h 2651"/>
                <a:gd name="T22" fmla="*/ 0 w 1984"/>
                <a:gd name="T23" fmla="*/ 0 h 2651"/>
                <a:gd name="T24" fmla="*/ 0 w 1984"/>
                <a:gd name="T25" fmla="*/ 0 h 265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49" name="Freeform 33">
              <a:extLst>
                <a:ext uri="{FF2B5EF4-FFF2-40B4-BE49-F238E27FC236}">
                  <a16:creationId xmlns:a16="http://schemas.microsoft.com/office/drawing/2014/main" id="{171DF511-0E95-4DD4-B19C-67364B9A241A}"/>
                </a:ext>
              </a:extLst>
            </p:cNvPr>
            <p:cNvSpPr>
              <a:spLocks noChangeArrowheads="1"/>
            </p:cNvSpPr>
            <p:nvPr/>
          </p:nvSpPr>
          <p:spPr bwMode="auto">
            <a:xfrm>
              <a:off x="5429" y="327"/>
              <a:ext cx="117" cy="144"/>
            </a:xfrm>
            <a:custGeom>
              <a:avLst/>
              <a:gdLst>
                <a:gd name="T0" fmla="*/ 0 w 2219"/>
                <a:gd name="T1" fmla="*/ 0 h 2693"/>
                <a:gd name="T2" fmla="*/ 0 w 2219"/>
                <a:gd name="T3" fmla="*/ 0 h 2693"/>
                <a:gd name="T4" fmla="*/ 0 w 2219"/>
                <a:gd name="T5" fmla="*/ 0 h 2693"/>
                <a:gd name="T6" fmla="*/ 0 w 2219"/>
                <a:gd name="T7" fmla="*/ 0 h 2693"/>
                <a:gd name="T8" fmla="*/ 0 w 2219"/>
                <a:gd name="T9" fmla="*/ 0 h 2693"/>
                <a:gd name="T10" fmla="*/ 0 w 2219"/>
                <a:gd name="T11" fmla="*/ 0 h 2693"/>
                <a:gd name="T12" fmla="*/ 0 w 2219"/>
                <a:gd name="T13" fmla="*/ 0 h 2693"/>
                <a:gd name="T14" fmla="*/ 0 w 2219"/>
                <a:gd name="T15" fmla="*/ 0 h 2693"/>
                <a:gd name="T16" fmla="*/ 0 w 2219"/>
                <a:gd name="T17" fmla="*/ 0 h 2693"/>
                <a:gd name="T18" fmla="*/ 0 w 2219"/>
                <a:gd name="T19" fmla="*/ 0 h 2693"/>
                <a:gd name="T20" fmla="*/ 0 w 2219"/>
                <a:gd name="T21" fmla="*/ 0 h 2693"/>
                <a:gd name="T22" fmla="*/ 0 w 2219"/>
                <a:gd name="T23" fmla="*/ 0 h 2693"/>
                <a:gd name="T24" fmla="*/ 0 w 2219"/>
                <a:gd name="T25" fmla="*/ 0 h 2693"/>
                <a:gd name="T26" fmla="*/ 0 w 2219"/>
                <a:gd name="T27" fmla="*/ 0 h 2693"/>
                <a:gd name="T28" fmla="*/ 0 w 2219"/>
                <a:gd name="T29" fmla="*/ 0 h 269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50" name="Freeform 34">
              <a:extLst>
                <a:ext uri="{FF2B5EF4-FFF2-40B4-BE49-F238E27FC236}">
                  <a16:creationId xmlns:a16="http://schemas.microsoft.com/office/drawing/2014/main" id="{21688F90-2FCB-4291-91BA-4957F52935CE}"/>
                </a:ext>
              </a:extLst>
            </p:cNvPr>
            <p:cNvSpPr>
              <a:spLocks noChangeArrowheads="1"/>
            </p:cNvSpPr>
            <p:nvPr/>
          </p:nvSpPr>
          <p:spPr bwMode="auto">
            <a:xfrm>
              <a:off x="4994" y="327"/>
              <a:ext cx="118" cy="144"/>
            </a:xfrm>
            <a:custGeom>
              <a:avLst/>
              <a:gdLst>
                <a:gd name="T0" fmla="*/ 0 w 2240"/>
                <a:gd name="T1" fmla="*/ 0 h 2700"/>
                <a:gd name="T2" fmla="*/ 0 w 2240"/>
                <a:gd name="T3" fmla="*/ 0 h 2700"/>
                <a:gd name="T4" fmla="*/ 0 w 2240"/>
                <a:gd name="T5" fmla="*/ 0 h 2700"/>
                <a:gd name="T6" fmla="*/ 0 w 2240"/>
                <a:gd name="T7" fmla="*/ 0 h 2700"/>
                <a:gd name="T8" fmla="*/ 0 w 2240"/>
                <a:gd name="T9" fmla="*/ 0 h 2700"/>
                <a:gd name="T10" fmla="*/ 0 w 2240"/>
                <a:gd name="T11" fmla="*/ 0 h 2700"/>
                <a:gd name="T12" fmla="*/ 0 w 2240"/>
                <a:gd name="T13" fmla="*/ 0 h 2700"/>
                <a:gd name="T14" fmla="*/ 0 w 2240"/>
                <a:gd name="T15" fmla="*/ 0 h 2700"/>
                <a:gd name="T16" fmla="*/ 0 w 2240"/>
                <a:gd name="T17" fmla="*/ 0 h 2700"/>
                <a:gd name="T18" fmla="*/ 0 w 2240"/>
                <a:gd name="T19" fmla="*/ 0 h 2700"/>
                <a:gd name="T20" fmla="*/ 0 w 2240"/>
                <a:gd name="T21" fmla="*/ 0 h 2700"/>
                <a:gd name="T22" fmla="*/ 0 w 2240"/>
                <a:gd name="T23" fmla="*/ 0 h 2700"/>
                <a:gd name="T24" fmla="*/ 0 w 2240"/>
                <a:gd name="T25" fmla="*/ 0 h 2700"/>
                <a:gd name="T26" fmla="*/ 0 w 2240"/>
                <a:gd name="T27" fmla="*/ 0 h 2700"/>
                <a:gd name="T28" fmla="*/ 0 w 2240"/>
                <a:gd name="T29" fmla="*/ 0 h 27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351" name="Freeform 35">
              <a:extLst>
                <a:ext uri="{FF2B5EF4-FFF2-40B4-BE49-F238E27FC236}">
                  <a16:creationId xmlns:a16="http://schemas.microsoft.com/office/drawing/2014/main" id="{FD95DC16-1E96-4A91-BADA-93F88134F063}"/>
                </a:ext>
              </a:extLst>
            </p:cNvPr>
            <p:cNvSpPr>
              <a:spLocks noChangeArrowheads="1"/>
            </p:cNvSpPr>
            <p:nvPr/>
          </p:nvSpPr>
          <p:spPr bwMode="auto">
            <a:xfrm>
              <a:off x="5333" y="324"/>
              <a:ext cx="88" cy="147"/>
            </a:xfrm>
            <a:custGeom>
              <a:avLst/>
              <a:gdLst>
                <a:gd name="T0" fmla="*/ 0 w 1707"/>
                <a:gd name="T1" fmla="*/ 0 h 2755"/>
                <a:gd name="T2" fmla="*/ 0 w 1707"/>
                <a:gd name="T3" fmla="*/ 0 h 2755"/>
                <a:gd name="T4" fmla="*/ 0 w 1707"/>
                <a:gd name="T5" fmla="*/ 0 h 2755"/>
                <a:gd name="T6" fmla="*/ 0 w 1707"/>
                <a:gd name="T7" fmla="*/ 0 h 2755"/>
                <a:gd name="T8" fmla="*/ 0 w 1707"/>
                <a:gd name="T9" fmla="*/ 0 h 2755"/>
                <a:gd name="T10" fmla="*/ 0 w 1707"/>
                <a:gd name="T11" fmla="*/ 0 h 2755"/>
                <a:gd name="T12" fmla="*/ 0 w 1707"/>
                <a:gd name="T13" fmla="*/ 0 h 2755"/>
                <a:gd name="T14" fmla="*/ 0 w 1707"/>
                <a:gd name="T15" fmla="*/ 0 h 2755"/>
                <a:gd name="T16" fmla="*/ 0 w 1707"/>
                <a:gd name="T17" fmla="*/ 0 h 2755"/>
                <a:gd name="T18" fmla="*/ 0 w 1707"/>
                <a:gd name="T19" fmla="*/ 0 h 2755"/>
                <a:gd name="T20" fmla="*/ 0 w 1707"/>
                <a:gd name="T21" fmla="*/ 0 h 2755"/>
                <a:gd name="T22" fmla="*/ 0 w 1707"/>
                <a:gd name="T23" fmla="*/ 0 h 2755"/>
                <a:gd name="T24" fmla="*/ 0 w 1707"/>
                <a:gd name="T25" fmla="*/ 0 h 2755"/>
                <a:gd name="T26" fmla="*/ 0 w 1707"/>
                <a:gd name="T27" fmla="*/ 0 h 275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2054" name="Rectangle 36">
            <a:extLst>
              <a:ext uri="{FF2B5EF4-FFF2-40B4-BE49-F238E27FC236}">
                <a16:creationId xmlns:a16="http://schemas.microsoft.com/office/drawing/2014/main" id="{4FA03483-0E02-4162-84A0-3D20D667BF00}"/>
              </a:ext>
            </a:extLst>
          </p:cNvPr>
          <p:cNvSpPr>
            <a:spLocks noGrp="1" noChangeArrowheads="1"/>
          </p:cNvSpPr>
          <p:nvPr>
            <p:ph type="title"/>
          </p:nvPr>
        </p:nvSpPr>
        <p:spPr bwMode="auto">
          <a:xfrm>
            <a:off x="169863" y="-1588"/>
            <a:ext cx="7847012" cy="68262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p>
            <a:pPr lvl="0"/>
            <a:r>
              <a:rPr lang="ja-JP" altLang="en-GB"/>
              <a:t>单击鼠标编辑标题文字格式</a:t>
            </a:r>
          </a:p>
        </p:txBody>
      </p:sp>
      <p:sp>
        <p:nvSpPr>
          <p:cNvPr id="2055" name="Rectangle 37">
            <a:extLst>
              <a:ext uri="{FF2B5EF4-FFF2-40B4-BE49-F238E27FC236}">
                <a16:creationId xmlns:a16="http://schemas.microsoft.com/office/drawing/2014/main" id="{58073595-4F93-4BB8-B008-2DDD65E8640E}"/>
              </a:ext>
            </a:extLst>
          </p:cNvPr>
          <p:cNvSpPr>
            <a:spLocks noGrp="1" noChangeArrowheads="1"/>
          </p:cNvSpPr>
          <p:nvPr>
            <p:ph type="body" idx="1"/>
          </p:nvPr>
        </p:nvSpPr>
        <p:spPr bwMode="auto">
          <a:xfrm>
            <a:off x="168275" y="869950"/>
            <a:ext cx="8775700" cy="55816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ja-JP" altLang="en-GB"/>
              <a:t>单击鼠标编辑大纲文字格式</a:t>
            </a:r>
          </a:p>
          <a:p>
            <a:pPr lvl="1"/>
            <a:r>
              <a:rPr lang="ja-JP" altLang="en-GB"/>
              <a:t>第二个大纲级</a:t>
            </a:r>
          </a:p>
          <a:p>
            <a:pPr lvl="2"/>
            <a:r>
              <a:rPr lang="ja-JP" altLang="en-GB"/>
              <a:t>第三大纲级别</a:t>
            </a:r>
          </a:p>
          <a:p>
            <a:pPr lvl="3"/>
            <a:r>
              <a:rPr lang="ja-JP" altLang="en-GB"/>
              <a:t>第四大纲级别</a:t>
            </a:r>
          </a:p>
          <a:p>
            <a:pPr lvl="4"/>
            <a:r>
              <a:rPr lang="ja-JP" altLang="en-GB"/>
              <a:t>第五大纲级别</a:t>
            </a:r>
          </a:p>
          <a:p>
            <a:pPr lvl="4"/>
            <a:r>
              <a:rPr lang="ja-JP" altLang="en-GB"/>
              <a:t>第六大纲级别</a:t>
            </a:r>
          </a:p>
          <a:p>
            <a:pPr lvl="4"/>
            <a:r>
              <a:rPr lang="ja-JP" altLang="en-GB"/>
              <a:t>第七大纲级别</a:t>
            </a:r>
          </a:p>
        </p:txBody>
      </p:sp>
      <p:sp>
        <p:nvSpPr>
          <p:cNvPr id="2086" name="Rectangle 38">
            <a:extLst>
              <a:ext uri="{FF2B5EF4-FFF2-40B4-BE49-F238E27FC236}">
                <a16:creationId xmlns:a16="http://schemas.microsoft.com/office/drawing/2014/main" id="{4D1C0013-0FB4-4B83-B445-AF0449743771}"/>
              </a:ext>
            </a:extLst>
          </p:cNvPr>
          <p:cNvSpPr>
            <a:spLocks noGrp="1" noChangeArrowheads="1"/>
          </p:cNvSpPr>
          <p:nvPr>
            <p:ph type="ftr"/>
          </p:nvPr>
        </p:nvSpPr>
        <p:spPr bwMode="auto">
          <a:xfrm>
            <a:off x="5911850" y="6545263"/>
            <a:ext cx="2884488" cy="257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r" eaLnBrk="1" hangingPunct="1">
              <a:buClrTx/>
              <a:buSzPct val="100000"/>
              <a:buFontTx/>
              <a:buNone/>
              <a:tabLst>
                <a:tab pos="449263" algn="l"/>
                <a:tab pos="898525" algn="l"/>
                <a:tab pos="1347788" algn="l"/>
                <a:tab pos="1797050" algn="l"/>
                <a:tab pos="2246313" algn="l"/>
                <a:tab pos="2695575" algn="l"/>
              </a:tabLst>
              <a:defRPr sz="800">
                <a:solidFill>
                  <a:srgbClr val="000000"/>
                </a:solidFill>
                <a:latin typeface="Times New Roman" panose="02020603050405020304" pitchFamily="18" charset="0"/>
                <a:ea typeface="SimSun" panose="02010600030101010101" pitchFamily="2" charset="-122"/>
                <a:cs typeface="+mn-cs"/>
              </a:defRPr>
            </a:lvl1pPr>
          </a:lstStyle>
          <a:p>
            <a:pPr>
              <a:defRPr/>
            </a:pPr>
            <a:r>
              <a:rPr lang="de-DE" altLang="ja-JP"/>
              <a:t>Copyright 2018 NANJING FUJITSU NANDA SOFTWARE TECHNOLOGY CO, LTD.</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dt="0"/>
  <p:txStyles>
    <p:titleStyle>
      <a:lvl1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kern="1200">
          <a:solidFill>
            <a:srgbClr val="000000"/>
          </a:solidFill>
          <a:latin typeface="+mj-lt"/>
          <a:ea typeface="+mj-ea"/>
          <a:cs typeface="ＭＳ Ｐゴシック" charset="0"/>
        </a:defRPr>
      </a:lvl1pPr>
      <a:lvl2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2pPr>
      <a:lvl3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3pPr>
      <a:lvl4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4pPr>
      <a:lvl5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5pPr>
      <a:lvl6pPr marL="25146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6pPr>
      <a:lvl7pPr marL="29718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7pPr>
      <a:lvl8pPr marL="34290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8pPr>
      <a:lvl9pPr marL="38862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9pPr>
    </p:titleStyle>
    <p:bodyStyle>
      <a:lvl1pPr marL="342900" indent="-342900" algn="l" defTabSz="449263" rtl="0" eaLnBrk="0" fontAlgn="base" hangingPunct="0">
        <a:lnSpc>
          <a:spcPct val="95000"/>
        </a:lnSpc>
        <a:spcBef>
          <a:spcPts val="600"/>
        </a:spcBef>
        <a:spcAft>
          <a:spcPts val="300"/>
        </a:spcAft>
        <a:buClr>
          <a:srgbClr val="000000"/>
        </a:buClr>
        <a:buSzPct val="100000"/>
        <a:buFont typeface="Times New Roman" panose="02020603050405020304" pitchFamily="18" charset="0"/>
        <a:defRPr kumimoji="1" sz="2400" kern="1200">
          <a:solidFill>
            <a:srgbClr val="000000"/>
          </a:solidFill>
          <a:latin typeface="+mn-lt"/>
          <a:ea typeface="+mn-ea"/>
          <a:cs typeface="ＭＳ Ｐゴシック" charset="0"/>
        </a:defRPr>
      </a:lvl1pPr>
      <a:lvl2pPr marL="742950" indent="-285750" algn="l" defTabSz="449263" rtl="0" eaLnBrk="0" fontAlgn="base" hangingPunct="0">
        <a:lnSpc>
          <a:spcPct val="95000"/>
        </a:lnSpc>
        <a:spcBef>
          <a:spcPts val="500"/>
        </a:spcBef>
        <a:spcAft>
          <a:spcPts val="250"/>
        </a:spcAft>
        <a:buClr>
          <a:srgbClr val="000000"/>
        </a:buClr>
        <a:buSzPct val="100000"/>
        <a:buFont typeface="Times New Roman" panose="02020603050405020304" pitchFamily="18" charset="0"/>
        <a:defRPr kumimoji="1" sz="2000" kern="1200">
          <a:solidFill>
            <a:srgbClr val="000000"/>
          </a:solidFill>
          <a:latin typeface="+mn-lt"/>
          <a:ea typeface="+mn-ea"/>
          <a:cs typeface="ＭＳ Ｐゴシック" charset="0"/>
        </a:defRPr>
      </a:lvl2pPr>
      <a:lvl3pPr marL="1143000" indent="-228600" algn="l" defTabSz="449263" rtl="0" eaLnBrk="0" fontAlgn="base" hangingPunct="0">
        <a:lnSpc>
          <a:spcPct val="95000"/>
        </a:lnSpc>
        <a:spcBef>
          <a:spcPts val="450"/>
        </a:spcBef>
        <a:spcAft>
          <a:spcPts val="225"/>
        </a:spcAft>
        <a:buClr>
          <a:srgbClr val="000000"/>
        </a:buClr>
        <a:buSzPct val="100000"/>
        <a:buFont typeface="Times New Roman" panose="02020603050405020304" pitchFamily="18" charset="0"/>
        <a:defRPr kumimoji="1" kern="1200">
          <a:solidFill>
            <a:srgbClr val="000000"/>
          </a:solidFill>
          <a:latin typeface="+mn-lt"/>
          <a:ea typeface="+mn-ea"/>
          <a:cs typeface="ＭＳ Ｐゴシック" charset="0"/>
        </a:defRPr>
      </a:lvl3pPr>
      <a:lvl4pPr marL="1600200" indent="-228600" algn="l" defTabSz="449263" rtl="0" eaLnBrk="0" fontAlgn="base" hangingPunct="0">
        <a:lnSpc>
          <a:spcPct val="95000"/>
        </a:lnSpc>
        <a:spcBef>
          <a:spcPts val="400"/>
        </a:spcBef>
        <a:spcAft>
          <a:spcPts val="200"/>
        </a:spcAft>
        <a:buClr>
          <a:srgbClr val="000000"/>
        </a:buClr>
        <a:buSzPct val="100000"/>
        <a:buFont typeface="Times New Roman" panose="02020603050405020304" pitchFamily="18" charset="0"/>
        <a:defRPr kumimoji="1" sz="1600" kern="1200">
          <a:solidFill>
            <a:srgbClr val="000000"/>
          </a:solidFill>
          <a:latin typeface="+mn-lt"/>
          <a:ea typeface="+mn-ea"/>
          <a:cs typeface="ＭＳ Ｐゴシック" charset="0"/>
        </a:defRPr>
      </a:lvl4pPr>
      <a:lvl5pPr marL="2057400" indent="-228600" algn="l" defTabSz="449263" rtl="0" eaLnBrk="0" fontAlgn="base" hangingPunct="0">
        <a:spcBef>
          <a:spcPct val="0"/>
        </a:spcBef>
        <a:spcAft>
          <a:spcPct val="0"/>
        </a:spcAft>
        <a:buClr>
          <a:srgbClr val="000000"/>
        </a:buClr>
        <a:buSzPct val="100000"/>
        <a:buFont typeface="Times New Roman" panose="02020603050405020304" pitchFamily="18" charset="0"/>
        <a:defRPr kumimoji="1" sz="2000" kern="1200">
          <a:solidFill>
            <a:srgbClr val="000000"/>
          </a:solidFill>
          <a:latin typeface="+mn-lt"/>
          <a:ea typeface="+mn-ea"/>
          <a:cs typeface="ＭＳ Ｐゴシック" charset="0"/>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074" name="Picture 1">
            <a:extLst>
              <a:ext uri="{FF2B5EF4-FFF2-40B4-BE49-F238E27FC236}">
                <a16:creationId xmlns:a16="http://schemas.microsoft.com/office/drawing/2014/main" id="{D6C21310-4AC9-4D3D-BA09-C38FA41B75B2}"/>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1073150"/>
          </a:xfrm>
          <a:prstGeom prst="rect">
            <a:avLst/>
          </a:prstGeom>
          <a:noFill/>
          <a:ln>
            <a:noFill/>
          </a:ln>
          <a:effectLst/>
          <a:extLst>
            <a:ext uri="{909E8E84-426E-40dd-AFC4-6F175D3DCCD1}">
              <a14:hiddenFill xmlns="" xmlns:a14="http://schemas.microsoft.com/office/drawing/2010/main">
                <a:blipFill dpi="0" rotWithShape="0">
                  <a:blip xmlns:r="http://schemas.openxmlformats.org/officeDocument/2006/relationships"/>
                  <a:srcRect/>
                  <a:stretch>
                    <a:fillRect/>
                  </a:stretch>
                </a:blip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3075" name="Line 2">
            <a:extLst>
              <a:ext uri="{FF2B5EF4-FFF2-40B4-BE49-F238E27FC236}">
                <a16:creationId xmlns:a16="http://schemas.microsoft.com/office/drawing/2014/main" id="{A57481C2-2D91-45EB-871A-7724624E4C04}"/>
              </a:ext>
            </a:extLst>
          </p:cNvPr>
          <p:cNvSpPr>
            <a:spLocks noChangeShapeType="1"/>
          </p:cNvSpPr>
          <p:nvPr/>
        </p:nvSpPr>
        <p:spPr bwMode="auto">
          <a:xfrm>
            <a:off x="0" y="6632575"/>
            <a:ext cx="9144000" cy="1588"/>
          </a:xfrm>
          <a:prstGeom prst="line">
            <a:avLst/>
          </a:prstGeom>
          <a:noFill/>
          <a:ln w="12600" cap="sq">
            <a:solidFill>
              <a:srgbClr val="87867E"/>
            </a:solidFill>
            <a:miter lim="800000"/>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zh-CN" altLang="en-US">
              <a:latin typeface="Arial" charset="0"/>
              <a:ea typeface="SimSun" charset="0"/>
              <a:cs typeface="SimSun" charset="0"/>
            </a:endParaRPr>
          </a:p>
        </p:txBody>
      </p:sp>
      <p:pic>
        <p:nvPicPr>
          <p:cNvPr id="3076" name="Picture 3">
            <a:extLst>
              <a:ext uri="{FF2B5EF4-FFF2-40B4-BE49-F238E27FC236}">
                <a16:creationId xmlns:a16="http://schemas.microsoft.com/office/drawing/2014/main" id="{48E588C2-05F2-4A7B-BD18-EA83C03921A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2088" y="6664325"/>
            <a:ext cx="1579562" cy="188913"/>
          </a:xfrm>
          <a:prstGeom prst="rect">
            <a:avLst/>
          </a:prstGeom>
          <a:noFill/>
          <a:ln>
            <a:noFill/>
          </a:ln>
          <a:effectLst/>
          <a:extLst>
            <a:ext uri="{909E8E84-426E-40dd-AFC4-6F175D3DCCD1}">
              <a14:hiddenFill xmlns="" xmlns:a14="http://schemas.microsoft.com/office/drawing/2010/main">
                <a:blipFill dpi="0" rotWithShape="0">
                  <a:blip xmlns:r="http://schemas.openxmlformats.org/officeDocument/2006/relationships"/>
                  <a:srcRect/>
                  <a:stretch>
                    <a:fillRect/>
                  </a:stretch>
                </a:blip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2" name="Text Box 4">
            <a:extLst>
              <a:ext uri="{FF2B5EF4-FFF2-40B4-BE49-F238E27FC236}">
                <a16:creationId xmlns:a16="http://schemas.microsoft.com/office/drawing/2014/main" id="{634D67FB-88A9-4F38-A14B-D8D3A1526634}"/>
              </a:ext>
            </a:extLst>
          </p:cNvPr>
          <p:cNvSpPr txBox="1">
            <a:spLocks noChangeArrowheads="1"/>
          </p:cNvSpPr>
          <p:nvPr/>
        </p:nvSpPr>
        <p:spPr bwMode="auto">
          <a:xfrm>
            <a:off x="188913" y="6675438"/>
            <a:ext cx="1835150" cy="152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b">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FFFFFF"/>
                </a:solidFill>
                <a:latin typeface="Arial" panose="020B0604020202020204" pitchFamily="34" charset="0"/>
                <a:ea typeface="SimSun" panose="02010600030101010101" pitchFamily="2" charset="-122"/>
              </a:defRPr>
            </a:lvl9pPr>
          </a:lstStyle>
          <a:p>
            <a:pPr eaLnBrk="1" hangingPunct="1">
              <a:spcBef>
                <a:spcPts val="625"/>
              </a:spcBef>
              <a:buSzPct val="100000"/>
              <a:defRPr/>
            </a:pPr>
            <a:r>
              <a:rPr lang="en-US" altLang="ja-JP" sz="1000" b="1">
                <a:solidFill>
                  <a:srgbClr val="000000"/>
                </a:solidFill>
                <a:ea typeface="ＭＳ Ｐゴシック" panose="020B0600070205080204" pitchFamily="50" charset="-128"/>
              </a:rPr>
              <a:t> </a:t>
            </a:r>
          </a:p>
        </p:txBody>
      </p:sp>
      <p:grpSp>
        <p:nvGrpSpPr>
          <p:cNvPr id="25606" name="Group 5">
            <a:extLst>
              <a:ext uri="{FF2B5EF4-FFF2-40B4-BE49-F238E27FC236}">
                <a16:creationId xmlns:a16="http://schemas.microsoft.com/office/drawing/2014/main" id="{5AFD15B8-9125-4364-8C60-DC8A008A7D7D}"/>
              </a:ext>
            </a:extLst>
          </p:cNvPr>
          <p:cNvGrpSpPr>
            <a:grpSpLocks/>
          </p:cNvGrpSpPr>
          <p:nvPr/>
        </p:nvGrpSpPr>
        <p:grpSpPr bwMode="auto">
          <a:xfrm>
            <a:off x="7888288" y="79375"/>
            <a:ext cx="1165225" cy="646113"/>
            <a:chOff x="4969" y="50"/>
            <a:chExt cx="734" cy="407"/>
          </a:xfrm>
        </p:grpSpPr>
        <p:sp>
          <p:nvSpPr>
            <p:cNvPr id="3083" name="Rectangle 6">
              <a:extLst>
                <a:ext uri="{FF2B5EF4-FFF2-40B4-BE49-F238E27FC236}">
                  <a16:creationId xmlns:a16="http://schemas.microsoft.com/office/drawing/2014/main" id="{D4435E4A-E1EE-45A3-8C7B-6ED993838B11}"/>
                </a:ext>
              </a:extLst>
            </p:cNvPr>
            <p:cNvSpPr>
              <a:spLocks noChangeArrowheads="1"/>
            </p:cNvSpPr>
            <p:nvPr/>
          </p:nvSpPr>
          <p:spPr bwMode="auto">
            <a:xfrm>
              <a:off x="4969" y="50"/>
              <a:ext cx="734" cy="40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25612" name="Freeform 7">
              <a:extLst>
                <a:ext uri="{FF2B5EF4-FFF2-40B4-BE49-F238E27FC236}">
                  <a16:creationId xmlns:a16="http://schemas.microsoft.com/office/drawing/2014/main" id="{E2A184E2-C9FE-4C41-9B2E-B561C25F4F90}"/>
                </a:ext>
              </a:extLst>
            </p:cNvPr>
            <p:cNvSpPr>
              <a:spLocks noChangeArrowheads="1"/>
            </p:cNvSpPr>
            <p:nvPr/>
          </p:nvSpPr>
          <p:spPr bwMode="auto">
            <a:xfrm>
              <a:off x="5334" y="121"/>
              <a:ext cx="87" cy="65"/>
            </a:xfrm>
            <a:custGeom>
              <a:avLst/>
              <a:gdLst>
                <a:gd name="T0" fmla="*/ 0 w 2365"/>
                <a:gd name="T1" fmla="*/ 0 h 1825"/>
                <a:gd name="T2" fmla="*/ 0 w 2365"/>
                <a:gd name="T3" fmla="*/ 0 h 1825"/>
                <a:gd name="T4" fmla="*/ 0 w 2365"/>
                <a:gd name="T5" fmla="*/ 0 h 1825"/>
                <a:gd name="T6" fmla="*/ 0 w 2365"/>
                <a:gd name="T7" fmla="*/ 0 h 1825"/>
                <a:gd name="T8" fmla="*/ 0 w 2365"/>
                <a:gd name="T9" fmla="*/ 0 h 1825"/>
                <a:gd name="T10" fmla="*/ 0 w 2365"/>
                <a:gd name="T11" fmla="*/ 0 h 1825"/>
                <a:gd name="T12" fmla="*/ 0 w 2365"/>
                <a:gd name="T13" fmla="*/ 0 h 1825"/>
                <a:gd name="T14" fmla="*/ 0 w 2365"/>
                <a:gd name="T15" fmla="*/ 0 h 1825"/>
                <a:gd name="T16" fmla="*/ 0 w 2365"/>
                <a:gd name="T17" fmla="*/ 0 h 1825"/>
                <a:gd name="T18" fmla="*/ 0 w 2365"/>
                <a:gd name="T19" fmla="*/ 0 h 1825"/>
                <a:gd name="T20" fmla="*/ 0 w 2365"/>
                <a:gd name="T21" fmla="*/ 0 h 1825"/>
                <a:gd name="T22" fmla="*/ 0 w 2365"/>
                <a:gd name="T23" fmla="*/ 0 h 1825"/>
                <a:gd name="T24" fmla="*/ 0 w 2365"/>
                <a:gd name="T25" fmla="*/ 0 h 1825"/>
                <a:gd name="T26" fmla="*/ 0 w 2365"/>
                <a:gd name="T27" fmla="*/ 0 h 1825"/>
                <a:gd name="T28" fmla="*/ 0 w 2365"/>
                <a:gd name="T29" fmla="*/ 0 h 1825"/>
                <a:gd name="T30" fmla="*/ 0 w 2365"/>
                <a:gd name="T31" fmla="*/ 0 h 1825"/>
                <a:gd name="T32" fmla="*/ 0 w 2365"/>
                <a:gd name="T33" fmla="*/ 0 h 1825"/>
                <a:gd name="T34" fmla="*/ 0 w 2365"/>
                <a:gd name="T35" fmla="*/ 0 h 1825"/>
                <a:gd name="T36" fmla="*/ 0 w 2365"/>
                <a:gd name="T37" fmla="*/ 0 h 1825"/>
                <a:gd name="T38" fmla="*/ 0 w 2365"/>
                <a:gd name="T39" fmla="*/ 0 h 1825"/>
                <a:gd name="T40" fmla="*/ 0 w 2365"/>
                <a:gd name="T41" fmla="*/ 0 h 1825"/>
                <a:gd name="T42" fmla="*/ 0 w 2365"/>
                <a:gd name="T43" fmla="*/ 0 h 182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13" name="Freeform 8">
              <a:extLst>
                <a:ext uri="{FF2B5EF4-FFF2-40B4-BE49-F238E27FC236}">
                  <a16:creationId xmlns:a16="http://schemas.microsoft.com/office/drawing/2014/main" id="{5213CA4E-5CA9-4EA4-BBE9-9BF2B145CBA8}"/>
                </a:ext>
              </a:extLst>
            </p:cNvPr>
            <p:cNvSpPr>
              <a:spLocks noChangeArrowheads="1"/>
            </p:cNvSpPr>
            <p:nvPr/>
          </p:nvSpPr>
          <p:spPr bwMode="auto">
            <a:xfrm>
              <a:off x="5180" y="200"/>
              <a:ext cx="58" cy="99"/>
            </a:xfrm>
            <a:custGeom>
              <a:avLst/>
              <a:gdLst>
                <a:gd name="T0" fmla="*/ 0 w 1624"/>
                <a:gd name="T1" fmla="*/ 0 h 2651"/>
                <a:gd name="T2" fmla="*/ 0 w 1624"/>
                <a:gd name="T3" fmla="*/ 0 h 2651"/>
                <a:gd name="T4" fmla="*/ 0 w 1624"/>
                <a:gd name="T5" fmla="*/ 0 h 2651"/>
                <a:gd name="T6" fmla="*/ 0 w 1624"/>
                <a:gd name="T7" fmla="*/ 0 h 2651"/>
                <a:gd name="T8" fmla="*/ 0 w 1624"/>
                <a:gd name="T9" fmla="*/ 0 h 2651"/>
                <a:gd name="T10" fmla="*/ 0 w 1624"/>
                <a:gd name="T11" fmla="*/ 0 h 2651"/>
                <a:gd name="T12" fmla="*/ 0 w 1624"/>
                <a:gd name="T13" fmla="*/ 0 h 2651"/>
                <a:gd name="T14" fmla="*/ 0 w 1624"/>
                <a:gd name="T15" fmla="*/ 0 h 2651"/>
                <a:gd name="T16" fmla="*/ 0 w 1624"/>
                <a:gd name="T17" fmla="*/ 0 h 2651"/>
                <a:gd name="T18" fmla="*/ 0 w 1624"/>
                <a:gd name="T19" fmla="*/ 0 h 2651"/>
                <a:gd name="T20" fmla="*/ 0 w 1624"/>
                <a:gd name="T21" fmla="*/ 0 h 2651"/>
                <a:gd name="T22" fmla="*/ 0 w 1624"/>
                <a:gd name="T23" fmla="*/ 0 h 2651"/>
                <a:gd name="T24" fmla="*/ 0 w 1624"/>
                <a:gd name="T25" fmla="*/ 0 h 2651"/>
                <a:gd name="T26" fmla="*/ 0 w 1624"/>
                <a:gd name="T27" fmla="*/ 0 h 2651"/>
                <a:gd name="T28" fmla="*/ 0 w 1624"/>
                <a:gd name="T29" fmla="*/ 0 h 2651"/>
                <a:gd name="T30" fmla="*/ 0 w 1624"/>
                <a:gd name="T31" fmla="*/ 0 h 26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14" name="Freeform 9">
              <a:extLst>
                <a:ext uri="{FF2B5EF4-FFF2-40B4-BE49-F238E27FC236}">
                  <a16:creationId xmlns:a16="http://schemas.microsoft.com/office/drawing/2014/main" id="{7C373814-5321-4FDE-B5E7-A1A377F6D1FE}"/>
                </a:ext>
              </a:extLst>
            </p:cNvPr>
            <p:cNvSpPr>
              <a:spLocks noChangeArrowheads="1"/>
            </p:cNvSpPr>
            <p:nvPr/>
          </p:nvSpPr>
          <p:spPr bwMode="auto">
            <a:xfrm>
              <a:off x="5333" y="200"/>
              <a:ext cx="36" cy="141"/>
            </a:xfrm>
            <a:custGeom>
              <a:avLst/>
              <a:gdLst>
                <a:gd name="T0" fmla="*/ 0 w 1072"/>
                <a:gd name="T1" fmla="*/ 0 h 3696"/>
                <a:gd name="T2" fmla="*/ 0 w 1072"/>
                <a:gd name="T3" fmla="*/ 0 h 3696"/>
                <a:gd name="T4" fmla="*/ 0 w 1072"/>
                <a:gd name="T5" fmla="*/ 0 h 3696"/>
                <a:gd name="T6" fmla="*/ 0 w 1072"/>
                <a:gd name="T7" fmla="*/ 0 h 3696"/>
                <a:gd name="T8" fmla="*/ 0 w 1072"/>
                <a:gd name="T9" fmla="*/ 0 h 3696"/>
                <a:gd name="T10" fmla="*/ 0 w 1072"/>
                <a:gd name="T11" fmla="*/ 0 h 3696"/>
                <a:gd name="T12" fmla="*/ 0 w 1072"/>
                <a:gd name="T13" fmla="*/ 0 h 3696"/>
                <a:gd name="T14" fmla="*/ 0 w 1072"/>
                <a:gd name="T15" fmla="*/ 0 h 369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15" name="Freeform 10">
              <a:extLst>
                <a:ext uri="{FF2B5EF4-FFF2-40B4-BE49-F238E27FC236}">
                  <a16:creationId xmlns:a16="http://schemas.microsoft.com/office/drawing/2014/main" id="{F8DA2043-6D09-4EB9-9921-DF04BC72168E}"/>
                </a:ext>
              </a:extLst>
            </p:cNvPr>
            <p:cNvSpPr>
              <a:spLocks noChangeArrowheads="1"/>
            </p:cNvSpPr>
            <p:nvPr/>
          </p:nvSpPr>
          <p:spPr bwMode="auto">
            <a:xfrm>
              <a:off x="5380" y="200"/>
              <a:ext cx="26" cy="99"/>
            </a:xfrm>
            <a:custGeom>
              <a:avLst/>
              <a:gdLst>
                <a:gd name="T0" fmla="*/ 0 w 828"/>
                <a:gd name="T1" fmla="*/ 0 h 2653"/>
                <a:gd name="T2" fmla="*/ 0 w 828"/>
                <a:gd name="T3" fmla="*/ 0 h 2653"/>
                <a:gd name="T4" fmla="*/ 0 w 828"/>
                <a:gd name="T5" fmla="*/ 0 h 2653"/>
                <a:gd name="T6" fmla="*/ 0 w 828"/>
                <a:gd name="T7" fmla="*/ 0 h 2653"/>
                <a:gd name="T8" fmla="*/ 0 w 828"/>
                <a:gd name="T9" fmla="*/ 0 h 2653"/>
                <a:gd name="T10" fmla="*/ 0 w 828"/>
                <a:gd name="T11" fmla="*/ 0 h 2653"/>
                <a:gd name="T12" fmla="*/ 0 w 828"/>
                <a:gd name="T13" fmla="*/ 0 h 2653"/>
                <a:gd name="T14" fmla="*/ 0 w 828"/>
                <a:gd name="T15" fmla="*/ 0 h 2653"/>
                <a:gd name="T16" fmla="*/ 0 w 828"/>
                <a:gd name="T17" fmla="*/ 0 h 265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16" name="Freeform 11">
              <a:extLst>
                <a:ext uri="{FF2B5EF4-FFF2-40B4-BE49-F238E27FC236}">
                  <a16:creationId xmlns:a16="http://schemas.microsoft.com/office/drawing/2014/main" id="{06E7A7D3-586C-4B7E-A769-3DAF8FD93829}"/>
                </a:ext>
              </a:extLst>
            </p:cNvPr>
            <p:cNvSpPr>
              <a:spLocks noChangeArrowheads="1"/>
            </p:cNvSpPr>
            <p:nvPr/>
          </p:nvSpPr>
          <p:spPr bwMode="auto">
            <a:xfrm>
              <a:off x="5414" y="200"/>
              <a:ext cx="72" cy="99"/>
            </a:xfrm>
            <a:custGeom>
              <a:avLst/>
              <a:gdLst>
                <a:gd name="T0" fmla="*/ 0 w 1984"/>
                <a:gd name="T1" fmla="*/ 0 h 2651"/>
                <a:gd name="T2" fmla="*/ 0 w 1984"/>
                <a:gd name="T3" fmla="*/ 0 h 2651"/>
                <a:gd name="T4" fmla="*/ 0 w 1984"/>
                <a:gd name="T5" fmla="*/ 0 h 2651"/>
                <a:gd name="T6" fmla="*/ 0 w 1984"/>
                <a:gd name="T7" fmla="*/ 0 h 2651"/>
                <a:gd name="T8" fmla="*/ 0 w 1984"/>
                <a:gd name="T9" fmla="*/ 0 h 2651"/>
                <a:gd name="T10" fmla="*/ 0 w 1984"/>
                <a:gd name="T11" fmla="*/ 0 h 2651"/>
                <a:gd name="T12" fmla="*/ 0 w 1984"/>
                <a:gd name="T13" fmla="*/ 0 h 2651"/>
                <a:gd name="T14" fmla="*/ 0 w 1984"/>
                <a:gd name="T15" fmla="*/ 0 h 2651"/>
                <a:gd name="T16" fmla="*/ 0 w 1984"/>
                <a:gd name="T17" fmla="*/ 0 h 2651"/>
                <a:gd name="T18" fmla="*/ 0 w 1984"/>
                <a:gd name="T19" fmla="*/ 0 h 2651"/>
                <a:gd name="T20" fmla="*/ 0 w 1984"/>
                <a:gd name="T21" fmla="*/ 0 h 2651"/>
                <a:gd name="T22" fmla="*/ 0 w 1984"/>
                <a:gd name="T23" fmla="*/ 0 h 2651"/>
                <a:gd name="T24" fmla="*/ 0 w 1984"/>
                <a:gd name="T25" fmla="*/ 0 h 265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17" name="Freeform 12">
              <a:extLst>
                <a:ext uri="{FF2B5EF4-FFF2-40B4-BE49-F238E27FC236}">
                  <a16:creationId xmlns:a16="http://schemas.microsoft.com/office/drawing/2014/main" id="{C66081B3-FA96-40AD-A3F0-6CBD439AF26B}"/>
                </a:ext>
              </a:extLst>
            </p:cNvPr>
            <p:cNvSpPr>
              <a:spLocks noChangeArrowheads="1"/>
            </p:cNvSpPr>
            <p:nvPr/>
          </p:nvSpPr>
          <p:spPr bwMode="auto">
            <a:xfrm>
              <a:off x="5558" y="200"/>
              <a:ext cx="81" cy="100"/>
            </a:xfrm>
            <a:custGeom>
              <a:avLst/>
              <a:gdLst>
                <a:gd name="T0" fmla="*/ 0 w 2219"/>
                <a:gd name="T1" fmla="*/ 0 h 2693"/>
                <a:gd name="T2" fmla="*/ 0 w 2219"/>
                <a:gd name="T3" fmla="*/ 0 h 2693"/>
                <a:gd name="T4" fmla="*/ 0 w 2219"/>
                <a:gd name="T5" fmla="*/ 0 h 2693"/>
                <a:gd name="T6" fmla="*/ 0 w 2219"/>
                <a:gd name="T7" fmla="*/ 0 h 2693"/>
                <a:gd name="T8" fmla="*/ 0 w 2219"/>
                <a:gd name="T9" fmla="*/ 0 h 2693"/>
                <a:gd name="T10" fmla="*/ 0 w 2219"/>
                <a:gd name="T11" fmla="*/ 0 h 2693"/>
                <a:gd name="T12" fmla="*/ 0 w 2219"/>
                <a:gd name="T13" fmla="*/ 0 h 2693"/>
                <a:gd name="T14" fmla="*/ 0 w 2219"/>
                <a:gd name="T15" fmla="*/ 0 h 2693"/>
                <a:gd name="T16" fmla="*/ 0 w 2219"/>
                <a:gd name="T17" fmla="*/ 0 h 2693"/>
                <a:gd name="T18" fmla="*/ 0 w 2219"/>
                <a:gd name="T19" fmla="*/ 0 h 2693"/>
                <a:gd name="T20" fmla="*/ 0 w 2219"/>
                <a:gd name="T21" fmla="*/ 0 h 2693"/>
                <a:gd name="T22" fmla="*/ 0 w 2219"/>
                <a:gd name="T23" fmla="*/ 0 h 2693"/>
                <a:gd name="T24" fmla="*/ 0 w 2219"/>
                <a:gd name="T25" fmla="*/ 0 h 2693"/>
                <a:gd name="T26" fmla="*/ 0 w 2219"/>
                <a:gd name="T27" fmla="*/ 0 h 2693"/>
                <a:gd name="T28" fmla="*/ 0 w 2219"/>
                <a:gd name="T29" fmla="*/ 0 h 269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18" name="Freeform 13">
              <a:extLst>
                <a:ext uri="{FF2B5EF4-FFF2-40B4-BE49-F238E27FC236}">
                  <a16:creationId xmlns:a16="http://schemas.microsoft.com/office/drawing/2014/main" id="{8E8CA273-75DE-4311-A71C-013D25F41186}"/>
                </a:ext>
              </a:extLst>
            </p:cNvPr>
            <p:cNvSpPr>
              <a:spLocks noChangeArrowheads="1"/>
            </p:cNvSpPr>
            <p:nvPr/>
          </p:nvSpPr>
          <p:spPr bwMode="auto">
            <a:xfrm>
              <a:off x="5248" y="200"/>
              <a:ext cx="82" cy="101"/>
            </a:xfrm>
            <a:custGeom>
              <a:avLst/>
              <a:gdLst>
                <a:gd name="T0" fmla="*/ 0 w 2240"/>
                <a:gd name="T1" fmla="*/ 0 h 2700"/>
                <a:gd name="T2" fmla="*/ 0 w 2240"/>
                <a:gd name="T3" fmla="*/ 0 h 2700"/>
                <a:gd name="T4" fmla="*/ 0 w 2240"/>
                <a:gd name="T5" fmla="*/ 0 h 2700"/>
                <a:gd name="T6" fmla="*/ 0 w 2240"/>
                <a:gd name="T7" fmla="*/ 0 h 2700"/>
                <a:gd name="T8" fmla="*/ 0 w 2240"/>
                <a:gd name="T9" fmla="*/ 0 h 2700"/>
                <a:gd name="T10" fmla="*/ 0 w 2240"/>
                <a:gd name="T11" fmla="*/ 0 h 2700"/>
                <a:gd name="T12" fmla="*/ 0 w 2240"/>
                <a:gd name="T13" fmla="*/ 0 h 2700"/>
                <a:gd name="T14" fmla="*/ 0 w 2240"/>
                <a:gd name="T15" fmla="*/ 0 h 2700"/>
                <a:gd name="T16" fmla="*/ 0 w 2240"/>
                <a:gd name="T17" fmla="*/ 0 h 2700"/>
                <a:gd name="T18" fmla="*/ 0 w 2240"/>
                <a:gd name="T19" fmla="*/ 0 h 2700"/>
                <a:gd name="T20" fmla="*/ 0 w 2240"/>
                <a:gd name="T21" fmla="*/ 0 h 2700"/>
                <a:gd name="T22" fmla="*/ 0 w 2240"/>
                <a:gd name="T23" fmla="*/ 0 h 2700"/>
                <a:gd name="T24" fmla="*/ 0 w 2240"/>
                <a:gd name="T25" fmla="*/ 0 h 2700"/>
                <a:gd name="T26" fmla="*/ 0 w 2240"/>
                <a:gd name="T27" fmla="*/ 0 h 2700"/>
                <a:gd name="T28" fmla="*/ 0 w 2240"/>
                <a:gd name="T29" fmla="*/ 0 h 27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19" name="Freeform 14">
              <a:extLst>
                <a:ext uri="{FF2B5EF4-FFF2-40B4-BE49-F238E27FC236}">
                  <a16:creationId xmlns:a16="http://schemas.microsoft.com/office/drawing/2014/main" id="{02D7D422-1EAE-475C-8DAB-0C52DF1A8B55}"/>
                </a:ext>
              </a:extLst>
            </p:cNvPr>
            <p:cNvSpPr>
              <a:spLocks noChangeArrowheads="1"/>
            </p:cNvSpPr>
            <p:nvPr/>
          </p:nvSpPr>
          <p:spPr bwMode="auto">
            <a:xfrm>
              <a:off x="5489" y="198"/>
              <a:ext cx="62" cy="103"/>
            </a:xfrm>
            <a:custGeom>
              <a:avLst/>
              <a:gdLst>
                <a:gd name="T0" fmla="*/ 0 w 1707"/>
                <a:gd name="T1" fmla="*/ 0 h 2755"/>
                <a:gd name="T2" fmla="*/ 0 w 1707"/>
                <a:gd name="T3" fmla="*/ 0 h 2755"/>
                <a:gd name="T4" fmla="*/ 0 w 1707"/>
                <a:gd name="T5" fmla="*/ 0 h 2755"/>
                <a:gd name="T6" fmla="*/ 0 w 1707"/>
                <a:gd name="T7" fmla="*/ 0 h 2755"/>
                <a:gd name="T8" fmla="*/ 0 w 1707"/>
                <a:gd name="T9" fmla="*/ 0 h 2755"/>
                <a:gd name="T10" fmla="*/ 0 w 1707"/>
                <a:gd name="T11" fmla="*/ 0 h 2755"/>
                <a:gd name="T12" fmla="*/ 0 w 1707"/>
                <a:gd name="T13" fmla="*/ 0 h 2755"/>
                <a:gd name="T14" fmla="*/ 0 w 1707"/>
                <a:gd name="T15" fmla="*/ 0 h 2755"/>
                <a:gd name="T16" fmla="*/ 0 w 1707"/>
                <a:gd name="T17" fmla="*/ 0 h 2755"/>
                <a:gd name="T18" fmla="*/ 0 w 1707"/>
                <a:gd name="T19" fmla="*/ 0 h 2755"/>
                <a:gd name="T20" fmla="*/ 0 w 1707"/>
                <a:gd name="T21" fmla="*/ 0 h 2755"/>
                <a:gd name="T22" fmla="*/ 0 w 1707"/>
                <a:gd name="T23" fmla="*/ 0 h 2755"/>
                <a:gd name="T24" fmla="*/ 0 w 1707"/>
                <a:gd name="T25" fmla="*/ 0 h 2755"/>
                <a:gd name="T26" fmla="*/ 0 w 1707"/>
                <a:gd name="T27" fmla="*/ 0 h 275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3079" name="Rectangle 15">
            <a:extLst>
              <a:ext uri="{FF2B5EF4-FFF2-40B4-BE49-F238E27FC236}">
                <a16:creationId xmlns:a16="http://schemas.microsoft.com/office/drawing/2014/main" id="{DC145A50-C124-47DC-B6F4-E3BA2EFA0F95}"/>
              </a:ext>
            </a:extLst>
          </p:cNvPr>
          <p:cNvSpPr>
            <a:spLocks noGrp="1" noChangeArrowheads="1"/>
          </p:cNvSpPr>
          <p:nvPr>
            <p:ph type="title"/>
          </p:nvPr>
        </p:nvSpPr>
        <p:spPr bwMode="auto">
          <a:xfrm>
            <a:off x="169863" y="-1588"/>
            <a:ext cx="7847012" cy="68262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p>
            <a:pPr lvl="0"/>
            <a:r>
              <a:rPr lang="ja-JP" altLang="en-GB"/>
              <a:t>单击鼠标编辑标题文字格式</a:t>
            </a:r>
          </a:p>
        </p:txBody>
      </p:sp>
      <p:sp>
        <p:nvSpPr>
          <p:cNvPr id="3080" name="Rectangle 16">
            <a:extLst>
              <a:ext uri="{FF2B5EF4-FFF2-40B4-BE49-F238E27FC236}">
                <a16:creationId xmlns:a16="http://schemas.microsoft.com/office/drawing/2014/main" id="{9A5E9A44-A273-4F3C-844E-FAC1713C033D}"/>
              </a:ext>
            </a:extLst>
          </p:cNvPr>
          <p:cNvSpPr>
            <a:spLocks noGrp="1" noChangeArrowheads="1"/>
          </p:cNvSpPr>
          <p:nvPr>
            <p:ph type="body" idx="1"/>
          </p:nvPr>
        </p:nvSpPr>
        <p:spPr bwMode="auto">
          <a:xfrm>
            <a:off x="168275" y="869950"/>
            <a:ext cx="8775700" cy="55816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ja-JP" altLang="en-GB"/>
              <a:t>单击鼠标编辑大纲文字格式</a:t>
            </a:r>
          </a:p>
          <a:p>
            <a:pPr lvl="1"/>
            <a:r>
              <a:rPr lang="ja-JP" altLang="en-GB"/>
              <a:t>第二个大纲级</a:t>
            </a:r>
          </a:p>
          <a:p>
            <a:pPr lvl="2"/>
            <a:r>
              <a:rPr lang="ja-JP" altLang="en-GB"/>
              <a:t>第三大纲级别</a:t>
            </a:r>
          </a:p>
          <a:p>
            <a:pPr lvl="3"/>
            <a:r>
              <a:rPr lang="ja-JP" altLang="en-GB"/>
              <a:t>第四大纲级别</a:t>
            </a:r>
          </a:p>
          <a:p>
            <a:pPr lvl="4"/>
            <a:r>
              <a:rPr lang="ja-JP" altLang="en-GB"/>
              <a:t>第五大纲级别</a:t>
            </a:r>
          </a:p>
          <a:p>
            <a:pPr lvl="4"/>
            <a:r>
              <a:rPr lang="ja-JP" altLang="en-GB"/>
              <a:t>第六大纲级别</a:t>
            </a:r>
          </a:p>
          <a:p>
            <a:pPr lvl="4"/>
            <a:r>
              <a:rPr lang="ja-JP" altLang="en-GB"/>
              <a:t>第七大纲级别</a:t>
            </a:r>
          </a:p>
        </p:txBody>
      </p:sp>
      <p:sp>
        <p:nvSpPr>
          <p:cNvPr id="3089" name="Rectangle 17">
            <a:extLst>
              <a:ext uri="{FF2B5EF4-FFF2-40B4-BE49-F238E27FC236}">
                <a16:creationId xmlns:a16="http://schemas.microsoft.com/office/drawing/2014/main" id="{98319E93-0F0E-4E87-8CA3-886E6BE871AF}"/>
              </a:ext>
            </a:extLst>
          </p:cNvPr>
          <p:cNvSpPr>
            <a:spLocks noGrp="1" noChangeArrowheads="1"/>
          </p:cNvSpPr>
          <p:nvPr>
            <p:ph type="ftr"/>
          </p:nvPr>
        </p:nvSpPr>
        <p:spPr bwMode="auto">
          <a:xfrm>
            <a:off x="6064250" y="6545263"/>
            <a:ext cx="2884488" cy="257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r" eaLnBrk="1" hangingPunct="1">
              <a:buClrTx/>
              <a:buSzPct val="100000"/>
              <a:buFontTx/>
              <a:buNone/>
              <a:tabLst>
                <a:tab pos="449263" algn="l"/>
                <a:tab pos="898525" algn="l"/>
                <a:tab pos="1347788" algn="l"/>
                <a:tab pos="1797050" algn="l"/>
                <a:tab pos="2246313" algn="l"/>
                <a:tab pos="2695575" algn="l"/>
              </a:tabLst>
              <a:defRPr sz="800">
                <a:solidFill>
                  <a:srgbClr val="000000"/>
                </a:solidFill>
                <a:latin typeface="Times New Roman" panose="02020603050405020304" pitchFamily="18" charset="0"/>
                <a:ea typeface="SimSun" panose="02010600030101010101" pitchFamily="2" charset="-122"/>
                <a:cs typeface="+mn-cs"/>
              </a:defRPr>
            </a:lvl1pPr>
          </a:lstStyle>
          <a:p>
            <a:pPr>
              <a:defRPr/>
            </a:pPr>
            <a:r>
              <a:rPr lang="de-DE" altLang="ja-JP"/>
              <a:t>Copyright 2018 NANJING FUJITSU NANDA SOFTWARE TECHNOLOGY CO, LTD.</a:t>
            </a:r>
          </a:p>
        </p:txBody>
      </p:sp>
      <p:sp>
        <p:nvSpPr>
          <p:cNvPr id="3090" name="Rectangle 18">
            <a:extLst>
              <a:ext uri="{FF2B5EF4-FFF2-40B4-BE49-F238E27FC236}">
                <a16:creationId xmlns:a16="http://schemas.microsoft.com/office/drawing/2014/main" id="{F214AF6A-33E6-42C0-A866-42D401ED377C}"/>
              </a:ext>
            </a:extLst>
          </p:cNvPr>
          <p:cNvSpPr>
            <a:spLocks noGrp="1" noChangeArrowheads="1"/>
          </p:cNvSpPr>
          <p:nvPr>
            <p:ph type="sldNum"/>
          </p:nvPr>
        </p:nvSpPr>
        <p:spPr bwMode="auto">
          <a:xfrm>
            <a:off x="3503613" y="6616700"/>
            <a:ext cx="2122487" cy="1857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ctr" eaLnBrk="1" hangingPunct="1">
              <a:buSzPct val="100000"/>
              <a:tabLst>
                <a:tab pos="449263" algn="l"/>
                <a:tab pos="898525" algn="l"/>
                <a:tab pos="1347788" algn="l"/>
                <a:tab pos="1797050" algn="l"/>
              </a:tabLst>
              <a:defRPr sz="800">
                <a:solidFill>
                  <a:srgbClr val="000000"/>
                </a:solidFill>
                <a:latin typeface="Times New Roman" panose="02020603050405020304" pitchFamily="18" charset="0"/>
                <a:ea typeface="ＭＳ Ｐゴシック" panose="020B0600070205080204" pitchFamily="34" charset="-128"/>
              </a:defRPr>
            </a:lvl1pPr>
          </a:lstStyle>
          <a:p>
            <a:fld id="{77693E35-4F10-48AF-ADEF-917B56A7707E}" type="slidenum">
              <a:rPr lang="en-US" altLang="ja-JP"/>
              <a:pPr/>
              <a:t>‹#›</a:t>
            </a:fld>
            <a:endParaRPr lang="ja-JP" altLang="zh-CN"/>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kern="1200">
          <a:solidFill>
            <a:srgbClr val="000000"/>
          </a:solidFill>
          <a:latin typeface="+mj-lt"/>
          <a:ea typeface="+mj-ea"/>
          <a:cs typeface="ＭＳ Ｐゴシック" charset="0"/>
        </a:defRPr>
      </a:lvl1pPr>
      <a:lvl2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2pPr>
      <a:lvl3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3pPr>
      <a:lvl4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4pPr>
      <a:lvl5pPr algn="l" defTabSz="449263" rtl="0" eaLnBrk="0" fontAlgn="base" hangingPunct="0">
        <a:spcBef>
          <a:spcPct val="0"/>
        </a:spcBef>
        <a:spcAft>
          <a:spcPct val="0"/>
        </a:spcAft>
        <a:buClr>
          <a:srgbClr val="000000"/>
        </a:buClr>
        <a:buSzPct val="100000"/>
        <a:buFont typeface="Times New Roman" panose="02020603050405020304" pitchFamily="18" charset="0"/>
        <a:defRPr kumimoji="1" sz="3200">
          <a:solidFill>
            <a:srgbClr val="000000"/>
          </a:solidFill>
          <a:latin typeface="Arial" panose="020B0604020202020204" pitchFamily="34" charset="0"/>
          <a:ea typeface="ＭＳ Ｐゴシック" panose="020B0600070205080204" pitchFamily="50" charset="-128"/>
          <a:cs typeface="ＭＳ Ｐゴシック" charset="0"/>
        </a:defRPr>
      </a:lvl5pPr>
      <a:lvl6pPr marL="25146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6pPr>
      <a:lvl7pPr marL="29718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7pPr>
      <a:lvl8pPr marL="34290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8pPr>
      <a:lvl9pPr marL="3886200" indent="-228600" algn="l" defTabSz="449263" rtl="0" eaLnBrk="0" fontAlgn="base" hangingPunct="0">
        <a:spcBef>
          <a:spcPct val="0"/>
        </a:spcBef>
        <a:spcAft>
          <a:spcPct val="0"/>
        </a:spcAft>
        <a:buClr>
          <a:srgbClr val="000000"/>
        </a:buClr>
        <a:buSzPct val="100000"/>
        <a:buFont typeface="Times New Roman" panose="02020603050405020304" pitchFamily="18" charset="0"/>
        <a:defRPr sz="3200">
          <a:solidFill>
            <a:srgbClr val="000000"/>
          </a:solidFill>
          <a:latin typeface="Arial" panose="020B0604020202020204" pitchFamily="34" charset="0"/>
          <a:ea typeface="ＭＳ Ｐゴシック" panose="020B0600070205080204" pitchFamily="50" charset="-128"/>
        </a:defRPr>
      </a:lvl9pPr>
    </p:titleStyle>
    <p:bodyStyle>
      <a:lvl1pPr marL="342900" indent="-342900" algn="l" defTabSz="449263" rtl="0" eaLnBrk="0" fontAlgn="base" hangingPunct="0">
        <a:lnSpc>
          <a:spcPct val="95000"/>
        </a:lnSpc>
        <a:spcBef>
          <a:spcPts val="600"/>
        </a:spcBef>
        <a:spcAft>
          <a:spcPts val="300"/>
        </a:spcAft>
        <a:buClr>
          <a:srgbClr val="000000"/>
        </a:buClr>
        <a:buSzPct val="100000"/>
        <a:buFont typeface="Times New Roman" panose="02020603050405020304" pitchFamily="18" charset="0"/>
        <a:defRPr kumimoji="1" sz="2400" kern="1200">
          <a:solidFill>
            <a:srgbClr val="000000"/>
          </a:solidFill>
          <a:latin typeface="+mn-lt"/>
          <a:ea typeface="+mn-ea"/>
          <a:cs typeface="ＭＳ Ｐゴシック" charset="0"/>
        </a:defRPr>
      </a:lvl1pPr>
      <a:lvl2pPr marL="742950" indent="-285750" algn="l" defTabSz="449263" rtl="0" eaLnBrk="0" fontAlgn="base" hangingPunct="0">
        <a:lnSpc>
          <a:spcPct val="95000"/>
        </a:lnSpc>
        <a:spcBef>
          <a:spcPts val="500"/>
        </a:spcBef>
        <a:spcAft>
          <a:spcPts val="250"/>
        </a:spcAft>
        <a:buClr>
          <a:srgbClr val="000000"/>
        </a:buClr>
        <a:buSzPct val="100000"/>
        <a:buFont typeface="Times New Roman" panose="02020603050405020304" pitchFamily="18" charset="0"/>
        <a:defRPr kumimoji="1" sz="2000" kern="1200">
          <a:solidFill>
            <a:srgbClr val="000000"/>
          </a:solidFill>
          <a:latin typeface="+mn-lt"/>
          <a:ea typeface="+mn-ea"/>
          <a:cs typeface="ＭＳ Ｐゴシック" charset="0"/>
        </a:defRPr>
      </a:lvl2pPr>
      <a:lvl3pPr marL="1143000" indent="-228600" algn="l" defTabSz="449263" rtl="0" eaLnBrk="0" fontAlgn="base" hangingPunct="0">
        <a:lnSpc>
          <a:spcPct val="95000"/>
        </a:lnSpc>
        <a:spcBef>
          <a:spcPts val="450"/>
        </a:spcBef>
        <a:spcAft>
          <a:spcPts val="225"/>
        </a:spcAft>
        <a:buClr>
          <a:srgbClr val="000000"/>
        </a:buClr>
        <a:buSzPct val="100000"/>
        <a:buFont typeface="Times New Roman" panose="02020603050405020304" pitchFamily="18" charset="0"/>
        <a:defRPr kumimoji="1" kern="1200">
          <a:solidFill>
            <a:srgbClr val="000000"/>
          </a:solidFill>
          <a:latin typeface="+mn-lt"/>
          <a:ea typeface="+mn-ea"/>
          <a:cs typeface="ＭＳ Ｐゴシック" charset="0"/>
        </a:defRPr>
      </a:lvl3pPr>
      <a:lvl4pPr marL="1600200" indent="-228600" algn="l" defTabSz="449263" rtl="0" eaLnBrk="0" fontAlgn="base" hangingPunct="0">
        <a:lnSpc>
          <a:spcPct val="95000"/>
        </a:lnSpc>
        <a:spcBef>
          <a:spcPts val="400"/>
        </a:spcBef>
        <a:spcAft>
          <a:spcPts val="200"/>
        </a:spcAft>
        <a:buClr>
          <a:srgbClr val="000000"/>
        </a:buClr>
        <a:buSzPct val="100000"/>
        <a:buFont typeface="Times New Roman" panose="02020603050405020304" pitchFamily="18" charset="0"/>
        <a:defRPr kumimoji="1" sz="1600" kern="1200">
          <a:solidFill>
            <a:srgbClr val="000000"/>
          </a:solidFill>
          <a:latin typeface="+mn-lt"/>
          <a:ea typeface="+mn-ea"/>
          <a:cs typeface="ＭＳ Ｐゴシック" charset="0"/>
        </a:defRPr>
      </a:lvl4pPr>
      <a:lvl5pPr marL="2057400" indent="-228600" algn="l" defTabSz="449263" rtl="0" eaLnBrk="0" fontAlgn="base" hangingPunct="0">
        <a:spcBef>
          <a:spcPct val="0"/>
        </a:spcBef>
        <a:spcAft>
          <a:spcPct val="0"/>
        </a:spcAft>
        <a:buClr>
          <a:srgbClr val="000000"/>
        </a:buClr>
        <a:buSzPct val="100000"/>
        <a:buFont typeface="Times New Roman" panose="02020603050405020304" pitchFamily="18" charset="0"/>
        <a:defRPr kumimoji="1" sz="2000" kern="1200">
          <a:solidFill>
            <a:srgbClr val="000000"/>
          </a:solidFill>
          <a:latin typeface="+mn-lt"/>
          <a:ea typeface="+mn-ea"/>
          <a:cs typeface="ＭＳ Ｐゴシック" charset="0"/>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2" name="Text Box 1">
            <a:extLst>
              <a:ext uri="{FF2B5EF4-FFF2-40B4-BE49-F238E27FC236}">
                <a16:creationId xmlns:a16="http://schemas.microsoft.com/office/drawing/2014/main" id="{4BD32590-56DD-42BD-A827-217F193DBC35}"/>
              </a:ext>
            </a:extLst>
          </p:cNvPr>
          <p:cNvSpPr txBox="1">
            <a:spLocks noChangeArrowheads="1"/>
          </p:cNvSpPr>
          <p:nvPr/>
        </p:nvSpPr>
        <p:spPr bwMode="auto">
          <a:xfrm>
            <a:off x="107950" y="1916113"/>
            <a:ext cx="7704138" cy="23606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pPr>
              <a:buSzPct val="100000"/>
            </a:pPr>
            <a:r>
              <a:rPr kumimoji="0" lang="zh-CN" altLang="en-US" sz="4000" b="1" dirty="0">
                <a:solidFill>
                  <a:srgbClr val="FFFFFF"/>
                </a:solidFill>
                <a:latin typeface="Meiryo UI" panose="020B0604030504040204" pitchFamily="50" charset="-128"/>
                <a:ea typeface="Meiryo UI" panose="020B0604030504040204" pitchFamily="50" charset="-128"/>
              </a:rPr>
              <a:t>基于深度学习的行人重识别在安防系统中的应用</a:t>
            </a:r>
            <a:r>
              <a:rPr kumimoji="0" lang="ja-JP" altLang="en-US" sz="4000" b="1" dirty="0">
                <a:solidFill>
                  <a:srgbClr val="FFFFFF"/>
                </a:solidFill>
                <a:latin typeface="Microsoft YaHei" panose="020B0503020204020204" pitchFamily="34" charset="-122"/>
                <a:ea typeface="Microsoft YaHei" panose="020B0503020204020204" pitchFamily="34" charset="-122"/>
              </a:rPr>
              <a:t>　　</a:t>
            </a:r>
            <a:r>
              <a:rPr kumimoji="0" lang="en-US" altLang="ja-JP" sz="4000" b="1" dirty="0">
                <a:solidFill>
                  <a:srgbClr val="FFFFFF"/>
                </a:solidFill>
                <a:latin typeface="Microsoft YaHei" panose="020B0503020204020204" pitchFamily="34" charset="-122"/>
                <a:ea typeface="Microsoft YaHei" panose="020B0503020204020204" pitchFamily="34" charset="-122"/>
              </a:rPr>
              <a:t/>
            </a:r>
            <a:br>
              <a:rPr kumimoji="0" lang="en-US" altLang="ja-JP" sz="4000" b="1" dirty="0">
                <a:solidFill>
                  <a:srgbClr val="FFFFFF"/>
                </a:solidFill>
                <a:latin typeface="Microsoft YaHei" panose="020B0503020204020204" pitchFamily="34" charset="-122"/>
                <a:ea typeface="Microsoft YaHei" panose="020B0503020204020204" pitchFamily="34" charset="-122"/>
              </a:rPr>
            </a:br>
            <a:r>
              <a:rPr kumimoji="0" lang="en-US" altLang="ja-JP" sz="4000" b="1" dirty="0">
                <a:solidFill>
                  <a:srgbClr val="FFFFFF"/>
                </a:solidFill>
                <a:latin typeface="Microsoft YaHei" panose="020B0503020204020204" pitchFamily="34" charset="-122"/>
                <a:ea typeface="Microsoft YaHei" panose="020B0503020204020204" pitchFamily="34" charset="-122"/>
              </a:rPr>
              <a:t/>
            </a:r>
            <a:br>
              <a:rPr kumimoji="0" lang="en-US" altLang="ja-JP" sz="4000" b="1" dirty="0">
                <a:solidFill>
                  <a:srgbClr val="FFFFFF"/>
                </a:solidFill>
                <a:latin typeface="Microsoft YaHei" panose="020B0503020204020204" pitchFamily="34" charset="-122"/>
                <a:ea typeface="Microsoft YaHei" panose="020B0503020204020204" pitchFamily="34" charset="-122"/>
              </a:rPr>
            </a:br>
            <a:endParaRPr kumimoji="0" lang="en-US" altLang="ja-JP" sz="4000" b="1" dirty="0">
              <a:solidFill>
                <a:srgbClr val="FFFFFF"/>
              </a:solidFill>
              <a:latin typeface="Microsoft YaHei" panose="020B0503020204020204" pitchFamily="34" charset="-122"/>
              <a:ea typeface="Microsoft YaHei" panose="020B0503020204020204" pitchFamily="34" charset="-122"/>
            </a:endParaRPr>
          </a:p>
        </p:txBody>
      </p:sp>
      <p:sp>
        <p:nvSpPr>
          <p:cNvPr id="5123" name="Text Box 2">
            <a:extLst>
              <a:ext uri="{FF2B5EF4-FFF2-40B4-BE49-F238E27FC236}">
                <a16:creationId xmlns:a16="http://schemas.microsoft.com/office/drawing/2014/main" id="{0D9603B0-75F3-45E2-9073-16ADB1C05905}"/>
              </a:ext>
            </a:extLst>
          </p:cNvPr>
          <p:cNvSpPr txBox="1">
            <a:spLocks noChangeArrowheads="1"/>
          </p:cNvSpPr>
          <p:nvPr/>
        </p:nvSpPr>
        <p:spPr bwMode="auto">
          <a:xfrm>
            <a:off x="250825" y="4581525"/>
            <a:ext cx="7200900" cy="15843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ＭＳ Ｐゴシック" charset="0"/>
                <a:cs typeface="ＭＳ Ｐゴシック"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ＭＳ Ｐゴシック" charset="0"/>
                <a:cs typeface="ＭＳ Ｐゴシック"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ＭＳ Ｐゴシック" charset="0"/>
                <a:cs typeface="ＭＳ Ｐゴシック"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rgbClr val="000000"/>
                </a:solidFill>
                <a:latin typeface="Arial" charset="0"/>
                <a:ea typeface="ＭＳ Ｐゴシック" charset="0"/>
                <a:cs typeface="ＭＳ Ｐゴシック"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ＭＳ Ｐゴシック" charset="0"/>
                <a:cs typeface="ＭＳ Ｐゴシック" charset="0"/>
              </a:defRPr>
            </a:lvl5pPr>
            <a:lvl6pPr defTabSz="449263" eaLnBrk="0" fontAlgn="base" hangingPunct="0">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ＭＳ Ｐゴシック" charset="0"/>
                <a:cs typeface="ＭＳ Ｐゴシック" charset="0"/>
              </a:defRPr>
            </a:lvl6pPr>
            <a:lvl7pPr defTabSz="449263" eaLnBrk="0" fontAlgn="base" hangingPunct="0">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ＭＳ Ｐゴシック" charset="0"/>
                <a:cs typeface="ＭＳ Ｐゴシック" charset="0"/>
              </a:defRPr>
            </a:lvl7pPr>
            <a:lvl8pPr defTabSz="449263" eaLnBrk="0" fontAlgn="base" hangingPunct="0">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ＭＳ Ｐゴシック" charset="0"/>
                <a:cs typeface="ＭＳ Ｐゴシック" charset="0"/>
              </a:defRPr>
            </a:lvl8pPr>
            <a:lvl9pPr defTabSz="449263" eaLnBrk="0" fontAlgn="base" hangingPunct="0">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ＭＳ Ｐゴシック" charset="0"/>
                <a:cs typeface="ＭＳ Ｐゴシック" charset="0"/>
              </a:defRPr>
            </a:lvl9pPr>
          </a:lstStyle>
          <a:p>
            <a:pPr>
              <a:lnSpc>
                <a:spcPct val="90000"/>
              </a:lnSpc>
              <a:buSzPct val="100000"/>
              <a:defRPr/>
            </a:pPr>
            <a:r>
              <a:rPr lang="ja-JP" dirty="0">
                <a:latin typeface="Meiryo UI" panose="020B0604030504040204" pitchFamily="50" charset="-128"/>
                <a:ea typeface="Meiryo UI" panose="020B0604030504040204" pitchFamily="50" charset="-128"/>
                <a:cs typeface="Microsoft YaHei" charset="0"/>
              </a:rPr>
              <a:t>南京富士通南大軟件技術有限公司</a:t>
            </a:r>
            <a:r>
              <a:rPr lang="zh-CN" dirty="0">
                <a:latin typeface="Meiryo UI" panose="020B0604030504040204" pitchFamily="50" charset="-128"/>
                <a:ea typeface="Meiryo UI" panose="020B0604030504040204" pitchFamily="50" charset="-128"/>
                <a:cs typeface="Microsoft YaHei" charset="0"/>
              </a:rPr>
              <a:t>（</a:t>
            </a:r>
            <a:r>
              <a:rPr lang="en-US" altLang="ja-JP" dirty="0">
                <a:latin typeface="Meiryo UI" panose="020B0604030504040204" pitchFamily="50" charset="-128"/>
                <a:ea typeface="Meiryo UI" panose="020B0604030504040204" pitchFamily="50" charset="-128"/>
                <a:cs typeface="Microsoft YaHei" charset="0"/>
              </a:rPr>
              <a:t>FNST</a:t>
            </a:r>
            <a:r>
              <a:rPr lang="zh-CN" dirty="0">
                <a:latin typeface="Meiryo UI" panose="020B0604030504040204" pitchFamily="50" charset="-128"/>
                <a:ea typeface="Meiryo UI" panose="020B0604030504040204" pitchFamily="50" charset="-128"/>
                <a:cs typeface="Microsoft YaHei" charset="0"/>
              </a:rPr>
              <a:t>）</a:t>
            </a:r>
          </a:p>
          <a:p>
            <a:pPr>
              <a:lnSpc>
                <a:spcPct val="90000"/>
              </a:lnSpc>
              <a:buSzPct val="100000"/>
              <a:defRPr/>
            </a:pPr>
            <a:endParaRPr lang="en-US" altLang="ja-JP" dirty="0">
              <a:latin typeface="Meiryo UI" panose="020B0604030504040204" pitchFamily="50" charset="-128"/>
              <a:ea typeface="Meiryo UI" panose="020B0604030504040204" pitchFamily="50" charset="-128"/>
              <a:cs typeface="Meiryo UI" charset="0"/>
            </a:endParaRPr>
          </a:p>
          <a:p>
            <a:pPr>
              <a:lnSpc>
                <a:spcPct val="90000"/>
              </a:lnSpc>
              <a:buSzPct val="100000"/>
              <a:defRPr/>
            </a:pPr>
            <a:r>
              <a:rPr lang="zh-CN" altLang="en-US" dirty="0">
                <a:latin typeface="Meiryo UI" panose="020B0604030504040204" pitchFamily="50" charset="-128"/>
                <a:ea typeface="Meiryo UI" panose="020B0604030504040204" pitchFamily="50" charset="-128"/>
                <a:cs typeface="Meiryo UI" charset="0"/>
              </a:rPr>
              <a:t>云平台</a:t>
            </a:r>
            <a:r>
              <a:rPr lang="en-US" altLang="zh-CN" dirty="0">
                <a:latin typeface="Meiryo UI" panose="020B0604030504040204" pitchFamily="50" charset="-128"/>
                <a:ea typeface="Meiryo UI" panose="020B0604030504040204" pitchFamily="50" charset="-128"/>
                <a:cs typeface="Meiryo UI" charset="0"/>
              </a:rPr>
              <a:t>)2</a:t>
            </a:r>
            <a:r>
              <a:rPr lang="zh-CN" altLang="en-US" dirty="0">
                <a:latin typeface="Meiryo UI" panose="020B0604030504040204" pitchFamily="50" charset="-128"/>
                <a:ea typeface="Meiryo UI" panose="020B0604030504040204" pitchFamily="50" charset="-128"/>
                <a:cs typeface="Meiryo UI" charset="0"/>
              </a:rPr>
              <a:t>部</a:t>
            </a:r>
            <a:endParaRPr lang="ja-JP" dirty="0">
              <a:latin typeface="Meiryo UI" panose="020B0604030504040204" pitchFamily="50" charset="-128"/>
              <a:ea typeface="Meiryo UI" panose="020B0604030504040204" pitchFamily="50" charset="-128"/>
              <a:cs typeface="Microsoft YaHei" charset="0"/>
            </a:endParaRPr>
          </a:p>
          <a:p>
            <a:pPr>
              <a:lnSpc>
                <a:spcPct val="90000"/>
              </a:lnSpc>
              <a:buSzPct val="100000"/>
              <a:defRPr/>
            </a:pPr>
            <a:r>
              <a:rPr lang="en-US" altLang="ja-JP" dirty="0">
                <a:latin typeface="Meiryo UI" panose="020B0604030504040204" pitchFamily="50" charset="-128"/>
                <a:ea typeface="Meiryo UI" panose="020B0604030504040204" pitchFamily="50" charset="-128"/>
                <a:cs typeface="Microsoft YaHei" charset="0"/>
              </a:rPr>
              <a:t>2019/09</a:t>
            </a:r>
          </a:p>
        </p:txBody>
      </p:sp>
      <p:sp>
        <p:nvSpPr>
          <p:cNvPr id="5124" name="Text Box 3">
            <a:extLst>
              <a:ext uri="{FF2B5EF4-FFF2-40B4-BE49-F238E27FC236}">
                <a16:creationId xmlns:a16="http://schemas.microsoft.com/office/drawing/2014/main" id="{2333B96C-3F44-4A30-AB32-E4F2798636A7}"/>
              </a:ext>
            </a:extLst>
          </p:cNvPr>
          <p:cNvSpPr txBox="1">
            <a:spLocks noChangeArrowheads="1"/>
          </p:cNvSpPr>
          <p:nvPr/>
        </p:nvSpPr>
        <p:spPr bwMode="auto">
          <a:xfrm>
            <a:off x="0" y="193675"/>
            <a:ext cx="9036050" cy="9366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5125" name="フッター プレースホルダー 1">
            <a:extLst>
              <a:ext uri="{FF2B5EF4-FFF2-40B4-BE49-F238E27FC236}">
                <a16:creationId xmlns:a16="http://schemas.microsoft.com/office/drawing/2014/main" id="{B2D1F7BE-FEEB-492C-A84B-BEB48AECD221}"/>
              </a:ext>
            </a:extLst>
          </p:cNvPr>
          <p:cNvSpPr>
            <a:spLocks noGrp="1"/>
          </p:cNvSpPr>
          <p:nvPr>
            <p:ph type="ftr" sz="quarter" idx="10"/>
          </p:nvPr>
        </p:nvSpPr>
        <p:spPr>
          <a:xfrm>
            <a:off x="5003800" y="6545263"/>
            <a:ext cx="3792538"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1pPr>
            <a:lvl2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2pPr>
            <a:lvl3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3pPr>
            <a:lvl4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4pPr>
            <a:lvl5pPr>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449263" algn="l"/>
                <a:tab pos="898525" algn="l"/>
                <a:tab pos="1347788" algn="l"/>
                <a:tab pos="1797050" algn="l"/>
                <a:tab pos="2246313" algn="l"/>
                <a:tab pos="2695575" algn="l"/>
              </a:tabLst>
              <a:defRPr sz="2000">
                <a:solidFill>
                  <a:schemeClr val="bg1"/>
                </a:solidFill>
                <a:latin typeface="Arial" charset="0"/>
                <a:ea typeface="SimSun" charset="0"/>
                <a:cs typeface="SimSun" charset="0"/>
              </a:defRPr>
            </a:lvl9pPr>
          </a:lstStyle>
          <a:p>
            <a:pPr>
              <a:defRPr/>
            </a:pPr>
            <a:r>
              <a:rPr lang="de-DE" altLang="ja-JP" sz="800">
                <a:solidFill>
                  <a:srgbClr val="000000"/>
                </a:solidFill>
                <a:latin typeface="Times New Roman" charset="0"/>
              </a:rPr>
              <a:t>Copyright 2019 NANJING FUJITSU NANDA SOFTWARE TECHNOLOGY CO, LTD.</a:t>
            </a:r>
          </a:p>
        </p:txBody>
      </p:sp>
    </p:spTree>
  </p:cSld>
  <p:clrMapOvr>
    <a:masterClrMapping/>
  </p:clrMapOvr>
  <p:transition advTm="2048"/>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タイトル 1">
            <a:extLst>
              <a:ext uri="{FF2B5EF4-FFF2-40B4-BE49-F238E27FC236}">
                <a16:creationId xmlns:a16="http://schemas.microsoft.com/office/drawing/2014/main" id="{AAD78F0B-05E2-48E5-BF09-DCF0FCCB9DDD}"/>
              </a:ext>
            </a:extLst>
          </p:cNvPr>
          <p:cNvSpPr>
            <a:spLocks noGrp="1"/>
          </p:cNvSpPr>
          <p:nvPr>
            <p:ph type="title"/>
          </p:nvPr>
        </p:nvSpPr>
        <p:spPr/>
        <p:txBody>
          <a:bodyPr/>
          <a:lstStyle/>
          <a:p>
            <a:pPr>
              <a:buFont typeface="Times New Roman" charset="0"/>
              <a:buNone/>
              <a:defRPr/>
            </a:pPr>
            <a:r>
              <a:rPr lang="zh-CN" altLang="en-US">
                <a:latin typeface="Meiryo UI" panose="020B0604030504040204" pitchFamily="50" charset="-128"/>
                <a:ea typeface="Meiryo UI" panose="020B0604030504040204" pitchFamily="50" charset="-128"/>
                <a:cs typeface="Microsoft YaHei" charset="0"/>
              </a:rPr>
              <a:t>深度学习方法</a:t>
            </a:r>
            <a:endParaRPr lang="ja-JP" altLang="en-US">
              <a:latin typeface="Meiryo UI" panose="020B0604030504040204" pitchFamily="50" charset="-128"/>
              <a:ea typeface="Meiryo UI" panose="020B0604030504040204" pitchFamily="50" charset="-128"/>
              <a:cs typeface="Microsoft YaHei" charset="0"/>
            </a:endParaRPr>
          </a:p>
        </p:txBody>
      </p:sp>
      <p:sp>
        <p:nvSpPr>
          <p:cNvPr id="16387" name="フッター プレースホルダー 2">
            <a:extLst>
              <a:ext uri="{FF2B5EF4-FFF2-40B4-BE49-F238E27FC236}">
                <a16:creationId xmlns:a16="http://schemas.microsoft.com/office/drawing/2014/main" id="{F179BD7F-DDEE-43DA-B9C0-051C30F3E737}"/>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6388" name="スライド番号プレースホルダー 3">
            <a:extLst>
              <a:ext uri="{FF2B5EF4-FFF2-40B4-BE49-F238E27FC236}">
                <a16:creationId xmlns:a16="http://schemas.microsoft.com/office/drawing/2014/main" id="{290CB6BC-C9C8-45A3-9914-135E2FCE4DD1}"/>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099E15C2-C4CA-4E61-B415-AC300EDAFA49}" type="slidenum">
              <a:rPr kumimoji="0" lang="en-US" altLang="ja-JP" sz="800">
                <a:solidFill>
                  <a:srgbClr val="000000"/>
                </a:solidFill>
                <a:latin typeface="Meiryo UI" panose="020B0604030504040204" pitchFamily="50" charset="-128"/>
                <a:ea typeface="Meiryo UI" panose="020B0604030504040204" pitchFamily="50" charset="-128"/>
              </a:rPr>
              <a:pPr/>
              <a:t>10</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14341" name="テキスト ボックス 19">
            <a:extLst>
              <a:ext uri="{FF2B5EF4-FFF2-40B4-BE49-F238E27FC236}">
                <a16:creationId xmlns:a16="http://schemas.microsoft.com/office/drawing/2014/main" id="{00A62F23-37C9-4CA0-B597-A890E8534606}"/>
              </a:ext>
            </a:extLst>
          </p:cNvPr>
          <p:cNvSpPr txBox="1">
            <a:spLocks noChangeArrowheads="1"/>
          </p:cNvSpPr>
          <p:nvPr/>
        </p:nvSpPr>
        <p:spPr bwMode="auto">
          <a:xfrm>
            <a:off x="0" y="692150"/>
            <a:ext cx="9036050" cy="1692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kumimoji="1" lang="zh-CN" altLang="en-US" sz="2400" dirty="0">
                <a:solidFill>
                  <a:schemeClr val="tx1"/>
                </a:solidFill>
                <a:latin typeface="Meiryo UI" panose="020B0604030504040204" pitchFamily="50" charset="-128"/>
                <a:ea typeface="Meiryo UI" panose="020B0604030504040204" pitchFamily="50" charset="-128"/>
              </a:rPr>
              <a:t>特征提取模块</a:t>
            </a:r>
            <a:endParaRPr kumimoji="1" lang="en-US" altLang="zh-CN" sz="2400" dirty="0">
              <a:solidFill>
                <a:schemeClr val="tx1"/>
              </a:solidFill>
              <a:latin typeface="Meiryo UI" panose="020B0604030504040204" pitchFamily="50" charset="-128"/>
              <a:ea typeface="Meiryo UI" panose="020B0604030504040204" pitchFamily="50" charset="-128"/>
            </a:endParaRPr>
          </a:p>
          <a:p>
            <a:pPr>
              <a:defRPr/>
            </a:pPr>
            <a:endParaRPr kumimoji="1" lang="en-US" altLang="zh-CN" sz="1600" dirty="0">
              <a:solidFill>
                <a:schemeClr val="tx1"/>
              </a:solidFill>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n"/>
              <a:defRPr/>
            </a:pPr>
            <a:r>
              <a:rPr kumimoji="1" lang="zh-CN" altLang="en-US" sz="1600" dirty="0">
                <a:solidFill>
                  <a:schemeClr val="tx1"/>
                </a:solidFill>
                <a:latin typeface="Meiryo UI" panose="020B0604030504040204" pitchFamily="50" charset="-128"/>
                <a:ea typeface="Meiryo UI" panose="020B0604030504040204" pitchFamily="50" charset="-128"/>
              </a:rPr>
              <a:t>基于度量学习的</a:t>
            </a:r>
            <a:r>
              <a:rPr kumimoji="1" lang="en-US" altLang="zh-CN" sz="1600" dirty="0" err="1">
                <a:solidFill>
                  <a:schemeClr val="tx1"/>
                </a:solidFill>
                <a:latin typeface="Meiryo UI" panose="020B0604030504040204" pitchFamily="50" charset="-128"/>
                <a:ea typeface="Meiryo UI" panose="020B0604030504040204" pitchFamily="50" charset="-128"/>
              </a:rPr>
              <a:t>ReID</a:t>
            </a: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a:solidFill>
                  <a:schemeClr val="tx1"/>
                </a:solidFill>
                <a:latin typeface="Meiryo UI" panose="020B0604030504040204" pitchFamily="50" charset="-128"/>
                <a:ea typeface="Meiryo UI" panose="020B0604030504040204" pitchFamily="50" charset="-128"/>
              </a:rPr>
              <a:t>基于度量学习的策略利用神经网络获得训练样本的特征向量，利用获得的训练样本的特征向量的距离来进行训练。</a:t>
            </a:r>
            <a:r>
              <a:rPr kumimoji="1" lang="zh-TW" altLang="en-US" sz="1600" dirty="0">
                <a:solidFill>
                  <a:schemeClr val="tx1"/>
                </a:solidFill>
                <a:latin typeface="Meiryo UI" panose="020B0604030504040204" pitchFamily="50" charset="-128"/>
                <a:ea typeface="Meiryo UI" panose="020B0604030504040204" pitchFamily="50" charset="-128"/>
              </a:rPr>
              <a:t>常用的度量学习损失方法有对比损失、三元组损失、 四元组损失</a:t>
            </a:r>
            <a:r>
              <a:rPr kumimoji="1" lang="zh-CN" altLang="zh-TW" sz="1600" dirty="0">
                <a:solidFill>
                  <a:schemeClr val="tx1"/>
                </a:solidFill>
                <a:latin typeface="Meiryo UI" panose="020B0604030504040204" pitchFamily="50" charset="-128"/>
                <a:ea typeface="Meiryo UI" panose="020B0604030504040204" pitchFamily="50" charset="-128"/>
              </a:rPr>
              <a:t>、</a:t>
            </a:r>
            <a:r>
              <a:rPr kumimoji="1" lang="zh-TW" altLang="en-US" sz="1600" dirty="0">
                <a:solidFill>
                  <a:schemeClr val="tx1"/>
                </a:solidFill>
                <a:latin typeface="Meiryo UI" panose="020B0604030504040204" pitchFamily="50" charset="-128"/>
                <a:ea typeface="Meiryo UI" panose="020B0604030504040204" pitchFamily="50" charset="-128"/>
              </a:rPr>
              <a:t>难样本采样三元组损失。</a:t>
            </a:r>
            <a:r>
              <a:rPr kumimoji="1" lang="zh-CN" altLang="en-US" sz="1600" dirty="0">
                <a:solidFill>
                  <a:schemeClr val="tx1"/>
                </a:solidFill>
                <a:latin typeface="Meiryo UI" panose="020B0604030504040204" pitchFamily="50" charset="-128"/>
                <a:ea typeface="Meiryo UI" panose="020B0604030504040204" pitchFamily="50" charset="-128"/>
              </a:rPr>
              <a:t>其中三元组损失由于在</a:t>
            </a:r>
            <a:r>
              <a:rPr kumimoji="1" lang="en-US" altLang="zh-CN" sz="1600" dirty="0">
                <a:solidFill>
                  <a:schemeClr val="tx1"/>
                </a:solidFill>
                <a:latin typeface="Meiryo UI" panose="020B0604030504040204" pitchFamily="50" charset="-128"/>
                <a:ea typeface="Meiryo UI" panose="020B0604030504040204" pitchFamily="50" charset="-128"/>
              </a:rPr>
              <a:t>Google</a:t>
            </a:r>
            <a:r>
              <a:rPr kumimoji="1" lang="zh-CN" altLang="en-US" sz="1600" dirty="0">
                <a:solidFill>
                  <a:schemeClr val="tx1"/>
                </a:solidFill>
                <a:latin typeface="Meiryo UI" panose="020B0604030504040204" pitchFamily="50" charset="-128"/>
                <a:ea typeface="Meiryo UI" panose="020B0604030504040204" pitchFamily="50" charset="-128"/>
              </a:rPr>
              <a:t>的</a:t>
            </a:r>
            <a:r>
              <a:rPr kumimoji="1" lang="en-US" altLang="zh-CN" sz="1600" dirty="0" err="1">
                <a:solidFill>
                  <a:schemeClr val="tx1"/>
                </a:solidFill>
                <a:latin typeface="Meiryo UI" panose="020B0604030504040204" pitchFamily="50" charset="-128"/>
                <a:ea typeface="Meiryo UI" panose="020B0604030504040204" pitchFamily="50" charset="-128"/>
              </a:rPr>
              <a:t>Facenet</a:t>
            </a:r>
            <a:r>
              <a:rPr kumimoji="1" lang="zh-CN" altLang="en-US" sz="1600" dirty="0">
                <a:solidFill>
                  <a:schemeClr val="tx1"/>
                </a:solidFill>
                <a:latin typeface="Meiryo UI" panose="020B0604030504040204" pitchFamily="50" charset="-128"/>
                <a:ea typeface="Meiryo UI" panose="020B0604030504040204" pitchFamily="50" charset="-128"/>
              </a:rPr>
              <a:t>中的成功运用是较为常用的损失。</a:t>
            </a:r>
            <a:endParaRPr kumimoji="1" lang="en-US" altLang="zh-CN" sz="1600" dirty="0">
              <a:solidFill>
                <a:schemeClr val="tx1"/>
              </a:solidFill>
              <a:latin typeface="Meiryo UI" panose="020B0604030504040204" pitchFamily="50" charset="-128"/>
              <a:ea typeface="Meiryo UI" panose="020B0604030504040204" pitchFamily="50" charset="-128"/>
            </a:endParaRPr>
          </a:p>
        </p:txBody>
      </p:sp>
      <p:sp>
        <p:nvSpPr>
          <p:cNvPr id="50181" name="文本框 4">
            <a:extLst>
              <a:ext uri="{FF2B5EF4-FFF2-40B4-BE49-F238E27FC236}">
                <a16:creationId xmlns:a16="http://schemas.microsoft.com/office/drawing/2014/main" id="{C68090B6-4F43-462A-895F-4694A8D4E4C9}"/>
              </a:ext>
            </a:extLst>
          </p:cNvPr>
          <p:cNvSpPr txBox="1">
            <a:spLocks noChangeArrowheads="1"/>
          </p:cNvSpPr>
          <p:nvPr/>
        </p:nvSpPr>
        <p:spPr bwMode="auto">
          <a:xfrm>
            <a:off x="107950" y="5232400"/>
            <a:ext cx="8712200"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kumimoji="1" lang="zh-CN" altLang="en-US" sz="1600" dirty="0">
                <a:solidFill>
                  <a:schemeClr val="tx1"/>
                </a:solidFill>
                <a:latin typeface="Meiryo UI" panose="020B0604030504040204" pitchFamily="50" charset="-128"/>
                <a:ea typeface="Meiryo UI" panose="020B0604030504040204" pitchFamily="50" charset="-128"/>
              </a:rPr>
              <a:t>与我们常见的训练方法不同，三元组损失同时输入三张图片：</a:t>
            </a:r>
            <a:r>
              <a:rPr kumimoji="1" lang="en-US" altLang="zh-CN" sz="1600" dirty="0">
                <a:solidFill>
                  <a:schemeClr val="tx1"/>
                </a:solidFill>
                <a:latin typeface="Meiryo UI" panose="020B0604030504040204" pitchFamily="50" charset="-128"/>
                <a:ea typeface="Meiryo UI" panose="020B0604030504040204" pitchFamily="50" charset="-128"/>
              </a:rPr>
              <a:t>a</a:t>
            </a:r>
            <a:r>
              <a:rPr kumimoji="1" lang="zh-CN" altLang="en-US" sz="1600" dirty="0">
                <a:solidFill>
                  <a:schemeClr val="tx1"/>
                </a:solidFill>
                <a:latin typeface="Meiryo UI" panose="020B0604030504040204" pitchFamily="50" charset="-128"/>
                <a:ea typeface="Meiryo UI" panose="020B0604030504040204" pitchFamily="50" charset="-128"/>
              </a:rPr>
              <a:t>、</a:t>
            </a:r>
            <a:r>
              <a:rPr kumimoji="1" lang="en-US" altLang="zh-CN" sz="1600" dirty="0">
                <a:solidFill>
                  <a:schemeClr val="tx1"/>
                </a:solidFill>
                <a:latin typeface="Meiryo UI" panose="020B0604030504040204" pitchFamily="50" charset="-128"/>
                <a:ea typeface="Meiryo UI" panose="020B0604030504040204" pitchFamily="50" charset="-128"/>
              </a:rPr>
              <a:t>p</a:t>
            </a:r>
            <a:r>
              <a:rPr kumimoji="1" lang="zh-CN" altLang="en-US" sz="1600" dirty="0">
                <a:solidFill>
                  <a:schemeClr val="tx1"/>
                </a:solidFill>
                <a:latin typeface="Meiryo UI" panose="020B0604030504040204" pitchFamily="50" charset="-128"/>
                <a:ea typeface="Meiryo UI" panose="020B0604030504040204" pitchFamily="50" charset="-128"/>
              </a:rPr>
              <a:t>、</a:t>
            </a:r>
            <a:r>
              <a:rPr kumimoji="1" lang="en-US" altLang="zh-CN" sz="1600" dirty="0">
                <a:solidFill>
                  <a:schemeClr val="tx1"/>
                </a:solidFill>
                <a:latin typeface="Meiryo UI" panose="020B0604030504040204" pitchFamily="50" charset="-128"/>
                <a:ea typeface="Meiryo UI" panose="020B0604030504040204" pitchFamily="50" charset="-128"/>
              </a:rPr>
              <a:t>n</a:t>
            </a:r>
            <a:r>
              <a:rPr kumimoji="1" lang="zh-CN" altLang="en-US" sz="1600" dirty="0">
                <a:solidFill>
                  <a:schemeClr val="tx1"/>
                </a:solidFill>
                <a:latin typeface="Meiryo UI" panose="020B0604030504040204" pitchFamily="50" charset="-128"/>
                <a:ea typeface="Meiryo UI" panose="020B0604030504040204" pitchFamily="50" charset="-128"/>
              </a:rPr>
              <a:t>，其中</a:t>
            </a:r>
            <a:r>
              <a:rPr kumimoji="1" lang="en-US" altLang="zh-CN" sz="1600" dirty="0">
                <a:solidFill>
                  <a:schemeClr val="tx1"/>
                </a:solidFill>
                <a:latin typeface="Meiryo UI" panose="020B0604030504040204" pitchFamily="50" charset="-128"/>
                <a:ea typeface="Meiryo UI" panose="020B0604030504040204" pitchFamily="50" charset="-128"/>
              </a:rPr>
              <a:t>a</a:t>
            </a:r>
            <a:r>
              <a:rPr kumimoji="1" lang="zh-CN" altLang="en-US" sz="1600" dirty="0">
                <a:solidFill>
                  <a:schemeClr val="tx1"/>
                </a:solidFill>
                <a:latin typeface="Meiryo UI" panose="020B0604030504040204" pitchFamily="50" charset="-128"/>
                <a:ea typeface="Meiryo UI" panose="020B0604030504040204" pitchFamily="50" charset="-128"/>
              </a:rPr>
              <a:t>是固定图片，</a:t>
            </a:r>
            <a:r>
              <a:rPr kumimoji="1" lang="en-US" altLang="zh-CN" sz="1600" dirty="0">
                <a:solidFill>
                  <a:schemeClr val="tx1"/>
                </a:solidFill>
                <a:latin typeface="Meiryo UI" panose="020B0604030504040204" pitchFamily="50" charset="-128"/>
                <a:ea typeface="Meiryo UI" panose="020B0604030504040204" pitchFamily="50" charset="-128"/>
              </a:rPr>
              <a:t>p</a:t>
            </a:r>
            <a:r>
              <a:rPr kumimoji="1" lang="zh-CN" altLang="en-US" sz="1600" dirty="0">
                <a:solidFill>
                  <a:schemeClr val="tx1"/>
                </a:solidFill>
                <a:latin typeface="Meiryo UI" panose="020B0604030504040204" pitchFamily="50" charset="-128"/>
                <a:ea typeface="Meiryo UI" panose="020B0604030504040204" pitchFamily="50" charset="-128"/>
              </a:rPr>
              <a:t>是与</a:t>
            </a:r>
            <a:r>
              <a:rPr kumimoji="1" lang="en-US" altLang="zh-CN" sz="1600" dirty="0">
                <a:solidFill>
                  <a:schemeClr val="tx1"/>
                </a:solidFill>
                <a:latin typeface="Meiryo UI" panose="020B0604030504040204" pitchFamily="50" charset="-128"/>
                <a:ea typeface="Meiryo UI" panose="020B0604030504040204" pitchFamily="50" charset="-128"/>
              </a:rPr>
              <a:t>a</a:t>
            </a:r>
            <a:r>
              <a:rPr kumimoji="1" lang="zh-CN" altLang="en-US" sz="1600" dirty="0">
                <a:solidFill>
                  <a:schemeClr val="tx1"/>
                </a:solidFill>
                <a:latin typeface="Meiryo UI" panose="020B0604030504040204" pitchFamily="50" charset="-128"/>
                <a:ea typeface="Meiryo UI" panose="020B0604030504040204" pitchFamily="50" charset="-128"/>
              </a:rPr>
              <a:t>相同人物的图片，</a:t>
            </a:r>
            <a:r>
              <a:rPr kumimoji="1" lang="en-US" altLang="zh-CN" sz="1600" dirty="0">
                <a:solidFill>
                  <a:schemeClr val="tx1"/>
                </a:solidFill>
                <a:latin typeface="Meiryo UI" panose="020B0604030504040204" pitchFamily="50" charset="-128"/>
                <a:ea typeface="Meiryo UI" panose="020B0604030504040204" pitchFamily="50" charset="-128"/>
              </a:rPr>
              <a:t>n</a:t>
            </a:r>
            <a:r>
              <a:rPr kumimoji="1" lang="zh-CN" altLang="en-US" sz="1600" dirty="0">
                <a:solidFill>
                  <a:schemeClr val="tx1"/>
                </a:solidFill>
                <a:latin typeface="Meiryo UI" panose="020B0604030504040204" pitchFamily="50" charset="-128"/>
                <a:ea typeface="Meiryo UI" panose="020B0604030504040204" pitchFamily="50" charset="-128"/>
              </a:rPr>
              <a:t>是与</a:t>
            </a:r>
            <a:r>
              <a:rPr kumimoji="1" lang="en-US" altLang="zh-CN" sz="1600" dirty="0">
                <a:solidFill>
                  <a:schemeClr val="tx1"/>
                </a:solidFill>
                <a:latin typeface="Meiryo UI" panose="020B0604030504040204" pitchFamily="50" charset="-128"/>
                <a:ea typeface="Meiryo UI" panose="020B0604030504040204" pitchFamily="50" charset="-128"/>
              </a:rPr>
              <a:t>a</a:t>
            </a:r>
            <a:r>
              <a:rPr kumimoji="1" lang="zh-CN" altLang="en-US" sz="1600" dirty="0">
                <a:solidFill>
                  <a:schemeClr val="tx1"/>
                </a:solidFill>
                <a:latin typeface="Meiryo UI" panose="020B0604030504040204" pitchFamily="50" charset="-128"/>
                <a:ea typeface="Meiryo UI" panose="020B0604030504040204" pitchFamily="50" charset="-128"/>
              </a:rPr>
              <a:t>不同人物的图片。训练过程中三元组损失让</a:t>
            </a:r>
            <a:r>
              <a:rPr kumimoji="1" lang="en-US" altLang="zh-CN" sz="1600" dirty="0">
                <a:solidFill>
                  <a:schemeClr val="tx1"/>
                </a:solidFill>
                <a:latin typeface="Meiryo UI" panose="020B0604030504040204" pitchFamily="50" charset="-128"/>
                <a:ea typeface="Meiryo UI" panose="020B0604030504040204" pitchFamily="50" charset="-128"/>
              </a:rPr>
              <a:t>a</a:t>
            </a:r>
            <a:r>
              <a:rPr kumimoji="1" lang="zh-CN" altLang="en-US" sz="1600" dirty="0">
                <a:solidFill>
                  <a:schemeClr val="tx1"/>
                </a:solidFill>
                <a:latin typeface="Meiryo UI" panose="020B0604030504040204" pitchFamily="50" charset="-128"/>
                <a:ea typeface="Meiryo UI" panose="020B0604030504040204" pitchFamily="50" charset="-128"/>
              </a:rPr>
              <a:t>与</a:t>
            </a:r>
            <a:r>
              <a:rPr kumimoji="1" lang="en-US" altLang="zh-CN" sz="1600" dirty="0">
                <a:solidFill>
                  <a:schemeClr val="tx1"/>
                </a:solidFill>
                <a:latin typeface="Meiryo UI" panose="020B0604030504040204" pitchFamily="50" charset="-128"/>
                <a:ea typeface="Meiryo UI" panose="020B0604030504040204" pitchFamily="50" charset="-128"/>
              </a:rPr>
              <a:t>p</a:t>
            </a:r>
            <a:r>
              <a:rPr kumimoji="1" lang="zh-CN" altLang="en-US" sz="1600" dirty="0">
                <a:solidFill>
                  <a:schemeClr val="tx1"/>
                </a:solidFill>
                <a:latin typeface="Meiryo UI" panose="020B0604030504040204" pitchFamily="50" charset="-128"/>
                <a:ea typeface="Meiryo UI" panose="020B0604030504040204" pitchFamily="50" charset="-128"/>
              </a:rPr>
              <a:t>的特征向量间的距离尽量小，</a:t>
            </a:r>
            <a:r>
              <a:rPr kumimoji="1" lang="en-US" altLang="zh-CN" sz="1600" dirty="0">
                <a:solidFill>
                  <a:schemeClr val="tx1"/>
                </a:solidFill>
                <a:latin typeface="Meiryo UI" panose="020B0604030504040204" pitchFamily="50" charset="-128"/>
                <a:ea typeface="Meiryo UI" panose="020B0604030504040204" pitchFamily="50" charset="-128"/>
              </a:rPr>
              <a:t>a</a:t>
            </a:r>
            <a:r>
              <a:rPr kumimoji="1" lang="zh-CN" altLang="en-US" sz="1600" dirty="0">
                <a:solidFill>
                  <a:schemeClr val="tx1"/>
                </a:solidFill>
                <a:latin typeface="Meiryo UI" panose="020B0604030504040204" pitchFamily="50" charset="-128"/>
                <a:ea typeface="Meiryo UI" panose="020B0604030504040204" pitchFamily="50" charset="-128"/>
              </a:rPr>
              <a:t>与</a:t>
            </a:r>
            <a:r>
              <a:rPr kumimoji="1" lang="en-US" altLang="zh-CN" sz="1600" dirty="0">
                <a:solidFill>
                  <a:schemeClr val="tx1"/>
                </a:solidFill>
                <a:latin typeface="Meiryo UI" panose="020B0604030504040204" pitchFamily="50" charset="-128"/>
                <a:ea typeface="Meiryo UI" panose="020B0604030504040204" pitchFamily="50" charset="-128"/>
              </a:rPr>
              <a:t>n</a:t>
            </a:r>
            <a:r>
              <a:rPr kumimoji="1" lang="zh-CN" altLang="en-US" sz="1600" dirty="0">
                <a:solidFill>
                  <a:schemeClr val="tx1"/>
                </a:solidFill>
                <a:latin typeface="Meiryo UI" panose="020B0604030504040204" pitchFamily="50" charset="-128"/>
                <a:ea typeface="Meiryo UI" panose="020B0604030504040204" pitchFamily="50" charset="-128"/>
              </a:rPr>
              <a:t>特征向量间的距离尽量大。经过训练后可以获得从图片中提取特征向量的神经网络。</a:t>
            </a:r>
          </a:p>
        </p:txBody>
      </p:sp>
      <p:pic>
        <p:nvPicPr>
          <p:cNvPr id="50182" name="图片 1" descr="屏幕快照 2019-09-22 17.12.37.png">
            <a:extLst>
              <a:ext uri="{FF2B5EF4-FFF2-40B4-BE49-F238E27FC236}">
                <a16:creationId xmlns:a16="http://schemas.microsoft.com/office/drawing/2014/main" id="{056D5289-AE81-49A7-85F5-ED03EDABD33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497" y="2455863"/>
            <a:ext cx="6480720" cy="2125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5">
            <a:extLst>
              <a:ext uri="{FF2B5EF4-FFF2-40B4-BE49-F238E27FC236}">
                <a16:creationId xmlns:a16="http://schemas.microsoft.com/office/drawing/2014/main" id="{D1DDD66E-5E8B-4FC3-81AC-13E49B25C9FC}"/>
              </a:ext>
            </a:extLst>
          </p:cNvPr>
          <p:cNvSpPr/>
          <p:nvPr/>
        </p:nvSpPr>
        <p:spPr bwMode="auto">
          <a:xfrm>
            <a:off x="6516216" y="2336787"/>
            <a:ext cx="2519835" cy="2808312"/>
          </a:xfrm>
          <a:prstGeom prst="rect">
            <a:avLst/>
          </a:prstGeom>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anchor="ctr"/>
          <a:lstStyle/>
          <a:p>
            <a:pPr>
              <a:buClr>
                <a:srgbClr val="000000"/>
              </a:buClr>
              <a:buSzPct val="100000"/>
              <a:defRPr/>
            </a:pPr>
            <a:r>
              <a:rPr kumimoji="1" lang="zh-CN" altLang="en-US" sz="1600" dirty="0" smtClean="0">
                <a:solidFill>
                  <a:schemeClr val="tx1"/>
                </a:solidFill>
                <a:latin typeface="Meiryo UI" panose="020B0604030504040204" pitchFamily="50" charset="-128"/>
                <a:ea typeface="Meiryo UI" panose="020B0604030504040204" pitchFamily="50" charset="-128"/>
              </a:rPr>
              <a:t>基于聚类思想</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a:buClr>
                <a:srgbClr val="000000"/>
              </a:buClr>
              <a:buSzPct val="100000"/>
              <a:defRPr/>
            </a:pP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同一个人的样本间的距离尽量小</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不同人的样本间的距离尽量大</a:t>
            </a:r>
            <a:endParaRPr kumimoji="1" lang="en-US" altLang="zh-CN" sz="1600" dirty="0" smtClean="0">
              <a:solidFill>
                <a:schemeClr val="tx1"/>
              </a:solidFill>
              <a:latin typeface="Meiryo UI" panose="020B0604030504040204" pitchFamily="50" charset="-128"/>
              <a:ea typeface="Meiryo UI" panose="020B0604030504040204" pitchFamily="50" charset="-128"/>
            </a:endParaRPr>
          </a:p>
        </p:txBody>
      </p:sp>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0990" y="4487781"/>
            <a:ext cx="4067743" cy="59063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タイトル 1">
            <a:extLst>
              <a:ext uri="{FF2B5EF4-FFF2-40B4-BE49-F238E27FC236}">
                <a16:creationId xmlns:a16="http://schemas.microsoft.com/office/drawing/2014/main" id="{6D07C7DE-FF58-4566-98D0-682DC402E462}"/>
              </a:ext>
            </a:extLst>
          </p:cNvPr>
          <p:cNvSpPr>
            <a:spLocks noGrp="1"/>
          </p:cNvSpPr>
          <p:nvPr>
            <p:ph type="title"/>
          </p:nvPr>
        </p:nvSpPr>
        <p:spPr/>
        <p:txBody>
          <a:bodyPr/>
          <a:lstStyle/>
          <a:p>
            <a:pPr>
              <a:buFont typeface="Times New Roman" charset="0"/>
              <a:buNone/>
              <a:defRPr/>
            </a:pPr>
            <a:r>
              <a:rPr lang="zh-CN" altLang="en-US">
                <a:latin typeface="Meiryo UI" panose="020B0604030504040204" pitchFamily="50" charset="-128"/>
                <a:ea typeface="Meiryo UI" panose="020B0604030504040204" pitchFamily="50" charset="-128"/>
                <a:cs typeface="Microsoft YaHei" charset="0"/>
              </a:rPr>
              <a:t>深度学习方法</a:t>
            </a:r>
            <a:endParaRPr lang="ja-JP" altLang="en-US">
              <a:latin typeface="Meiryo UI" panose="020B0604030504040204" pitchFamily="50" charset="-128"/>
              <a:ea typeface="Meiryo UI" panose="020B0604030504040204" pitchFamily="50" charset="-128"/>
              <a:cs typeface="Microsoft YaHei" charset="0"/>
            </a:endParaRPr>
          </a:p>
        </p:txBody>
      </p:sp>
      <p:sp>
        <p:nvSpPr>
          <p:cNvPr id="16387" name="フッター プレースホルダー 2">
            <a:extLst>
              <a:ext uri="{FF2B5EF4-FFF2-40B4-BE49-F238E27FC236}">
                <a16:creationId xmlns:a16="http://schemas.microsoft.com/office/drawing/2014/main" id="{AE644E57-A8B4-403D-BA82-96220FF6607A}"/>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6388" name="スライド番号プレースホルダー 3">
            <a:extLst>
              <a:ext uri="{FF2B5EF4-FFF2-40B4-BE49-F238E27FC236}">
                <a16:creationId xmlns:a16="http://schemas.microsoft.com/office/drawing/2014/main" id="{2DFC6927-3857-4A8F-879E-37A51DB5D3D1}"/>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AB0A149F-541E-4EBB-8563-B4E956F0BABE}" type="slidenum">
              <a:rPr kumimoji="0" lang="en-US" altLang="ja-JP" sz="800">
                <a:solidFill>
                  <a:srgbClr val="000000"/>
                </a:solidFill>
                <a:latin typeface="Meiryo UI" panose="020B0604030504040204" pitchFamily="50" charset="-128"/>
                <a:ea typeface="Meiryo UI" panose="020B0604030504040204" pitchFamily="50" charset="-128"/>
              </a:rPr>
              <a:pPr/>
              <a:t>11</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14341" name="テキスト ボックス 19">
            <a:extLst>
              <a:ext uri="{FF2B5EF4-FFF2-40B4-BE49-F238E27FC236}">
                <a16:creationId xmlns:a16="http://schemas.microsoft.com/office/drawing/2014/main" id="{FFDA05F3-31C7-4693-B590-D239D19593B1}"/>
              </a:ext>
            </a:extLst>
          </p:cNvPr>
          <p:cNvSpPr txBox="1">
            <a:spLocks noChangeArrowheads="1"/>
          </p:cNvSpPr>
          <p:nvPr/>
        </p:nvSpPr>
        <p:spPr bwMode="auto">
          <a:xfrm>
            <a:off x="0" y="692150"/>
            <a:ext cx="9036050" cy="16927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kumimoji="1" lang="zh-CN" altLang="en-US" sz="2400" dirty="0">
                <a:solidFill>
                  <a:schemeClr val="tx1"/>
                </a:solidFill>
                <a:latin typeface="Meiryo UI" panose="020B0604030504040204" pitchFamily="50" charset="-128"/>
                <a:ea typeface="Meiryo UI" panose="020B0604030504040204" pitchFamily="50" charset="-128"/>
              </a:rPr>
              <a:t>重识别模块</a:t>
            </a:r>
            <a:endParaRPr kumimoji="1" lang="en-US" altLang="zh-CN" sz="2400" dirty="0">
              <a:solidFill>
                <a:schemeClr val="tx1"/>
              </a:solidFill>
              <a:latin typeface="Meiryo UI" panose="020B0604030504040204" pitchFamily="50" charset="-128"/>
              <a:ea typeface="Meiryo UI" panose="020B0604030504040204" pitchFamily="50" charset="-128"/>
            </a:endParaRPr>
          </a:p>
          <a:p>
            <a:pPr>
              <a:defRPr/>
            </a:pP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a:solidFill>
                  <a:schemeClr val="tx1"/>
                </a:solidFill>
                <a:latin typeface="Meiryo UI" panose="020B0604030504040204" pitchFamily="50" charset="-128"/>
                <a:ea typeface="Meiryo UI" panose="020B0604030504040204" pitchFamily="50" charset="-128"/>
              </a:rPr>
              <a:t>重识别模块利用训练好的特征提取模块提取图像库中的所有人物图像的特征向量。在执行任务时，同样利用训练好的特征提取模块将查询目标图片转换成特征向量，然后与特征库中的特征向量一一对比计算两个向量间的距离，取出距离最近的</a:t>
            </a:r>
            <a:r>
              <a:rPr kumimoji="1" lang="en-US" altLang="zh-CN" sz="1600" dirty="0">
                <a:solidFill>
                  <a:schemeClr val="tx1"/>
                </a:solidFill>
                <a:latin typeface="Meiryo UI" panose="020B0604030504040204" pitchFamily="50" charset="-128"/>
                <a:ea typeface="Meiryo UI" panose="020B0604030504040204" pitchFamily="50" charset="-128"/>
              </a:rPr>
              <a:t>n</a:t>
            </a:r>
            <a:r>
              <a:rPr kumimoji="1" lang="zh-CN" altLang="en-US" sz="1600" dirty="0">
                <a:solidFill>
                  <a:schemeClr val="tx1"/>
                </a:solidFill>
                <a:latin typeface="Meiryo UI" panose="020B0604030504040204" pitchFamily="50" charset="-128"/>
                <a:ea typeface="Meiryo UI" panose="020B0604030504040204" pitchFamily="50" charset="-128"/>
              </a:rPr>
              <a:t>个结果作为候选结果。为了提高结果的准确率，一般会增加一个</a:t>
            </a:r>
            <a:r>
              <a:rPr kumimoji="1" lang="en-US" altLang="zh-CN" sz="1600" dirty="0" smtClean="0">
                <a:solidFill>
                  <a:schemeClr val="tx1"/>
                </a:solidFill>
                <a:latin typeface="Meiryo UI" panose="020B0604030504040204" pitchFamily="50" charset="-128"/>
                <a:ea typeface="Meiryo UI" panose="020B0604030504040204" pitchFamily="50" charset="-128"/>
              </a:rPr>
              <a:t>re-ranking</a:t>
            </a:r>
            <a:r>
              <a:rPr kumimoji="1" lang="zh-CN" altLang="en-US" sz="1600" dirty="0" smtClean="0">
                <a:solidFill>
                  <a:schemeClr val="tx1"/>
                </a:solidFill>
                <a:latin typeface="Meiryo UI" panose="020B0604030504040204" pitchFamily="50" charset="-128"/>
                <a:ea typeface="Meiryo UI" panose="020B0604030504040204" pitchFamily="50" charset="-128"/>
              </a:rPr>
              <a:t>步骤。</a:t>
            </a:r>
            <a:endParaRPr kumimoji="1" lang="en-US" altLang="zh-CN" sz="1600" dirty="0" smtClean="0">
              <a:solidFill>
                <a:schemeClr val="tx1"/>
              </a:solidFill>
              <a:latin typeface="Meiryo UI" panose="020B0604030504040204" pitchFamily="50" charset="-128"/>
              <a:ea typeface="Meiryo UI" panose="020B0604030504040204" pitchFamily="50" charset="-128"/>
            </a:endParaRPr>
          </a:p>
        </p:txBody>
      </p:sp>
      <p:pic>
        <p:nvPicPr>
          <p:cNvPr id="51205" name="图片 3" descr="屏幕快照 2019-09-22 17.53.32.png">
            <a:extLst>
              <a:ext uri="{FF2B5EF4-FFF2-40B4-BE49-F238E27FC236}">
                <a16:creationId xmlns:a16="http://schemas.microsoft.com/office/drawing/2014/main" id="{4166178B-D56E-4E29-8C82-02472F11562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5289" y="3574435"/>
            <a:ext cx="3389340" cy="2950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7904" y="3264894"/>
            <a:ext cx="5153925" cy="3199290"/>
          </a:xfrm>
          <a:prstGeom prst="rect">
            <a:avLst/>
          </a:prstGeom>
        </p:spPr>
      </p:pic>
      <p:sp>
        <p:nvSpPr>
          <p:cNvPr id="9" name="Text Box 6">
            <a:extLst>
              <a:ext uri="{FF2B5EF4-FFF2-40B4-BE49-F238E27FC236}">
                <a16:creationId xmlns:a16="http://schemas.microsoft.com/office/drawing/2014/main" id="{354AC95D-405C-4858-86BD-5777C15FD4CF}"/>
              </a:ext>
            </a:extLst>
          </p:cNvPr>
          <p:cNvSpPr txBox="1">
            <a:spLocks noChangeArrowheads="1"/>
          </p:cNvSpPr>
          <p:nvPr/>
        </p:nvSpPr>
        <p:spPr bwMode="auto">
          <a:xfrm>
            <a:off x="61466" y="2361066"/>
            <a:ext cx="8794750" cy="740845"/>
          </a:xfrm>
          <a:prstGeom prst="rect">
            <a:avLst/>
          </a:prstGeom>
          <a:solidFill>
            <a:srgbClr val="FFFFCC"/>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spAutoFit/>
          </a:bodyPr>
          <a:lstStyle>
            <a:lvl1pPr>
              <a:defRPr sz="2400">
                <a:solidFill>
                  <a:srgbClr val="000000"/>
                </a:solidFill>
                <a:latin typeface="Arial" charset="0"/>
                <a:ea typeface="ＭＳ Ｐゴシック" charset="0"/>
                <a:cs typeface="ＭＳ Ｐゴシック" charset="0"/>
              </a:defRPr>
            </a:lvl1pPr>
            <a:lvl2pPr>
              <a:defRPr sz="2000">
                <a:solidFill>
                  <a:srgbClr val="000000"/>
                </a:solidFill>
                <a:latin typeface="Arial" charset="0"/>
                <a:ea typeface="ＭＳ Ｐゴシック" charset="0"/>
                <a:cs typeface="ＭＳ Ｐゴシック" charset="0"/>
              </a:defRPr>
            </a:lvl2pPr>
            <a:lvl3pPr>
              <a:defRPr>
                <a:solidFill>
                  <a:srgbClr val="000000"/>
                </a:solidFill>
                <a:latin typeface="Arial" charset="0"/>
                <a:ea typeface="ＭＳ Ｐゴシック" charset="0"/>
                <a:cs typeface="ＭＳ Ｐゴシック" charset="0"/>
              </a:defRPr>
            </a:lvl3pPr>
            <a:lvl4pPr>
              <a:defRPr sz="1600">
                <a:solidFill>
                  <a:srgbClr val="000000"/>
                </a:solidFill>
                <a:latin typeface="Arial" charset="0"/>
                <a:ea typeface="ＭＳ Ｐゴシック" charset="0"/>
                <a:cs typeface="ＭＳ Ｐゴシック" charset="0"/>
              </a:defRPr>
            </a:lvl4pPr>
            <a:lvl5pPr>
              <a:defRPr sz="2000">
                <a:solidFill>
                  <a:srgbClr val="000000"/>
                </a:solidFill>
                <a:latin typeface="Arial" charset="0"/>
                <a:ea typeface="ＭＳ Ｐゴシック" charset="0"/>
                <a:cs typeface="ＭＳ Ｐゴシック" charset="0"/>
              </a:defRPr>
            </a:lvl5pPr>
            <a:lvl6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6pPr>
            <a:lvl7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7pPr>
            <a:lvl8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8pPr>
            <a:lvl9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9pPr>
          </a:lstStyle>
          <a:p>
            <a:pPr>
              <a:buSzPct val="100000"/>
              <a:defRPr/>
            </a:pPr>
            <a:r>
              <a:rPr lang="zh-CN" altLang="en-US" sz="1400" i="1" dirty="0">
                <a:latin typeface="Meiryo UI" panose="020B0604030504040204" pitchFamily="50" charset="-128"/>
                <a:ea typeface="Meiryo UI" panose="020B0604030504040204" pitchFamily="50" charset="-128"/>
                <a:cs typeface="Microsoft YaHei" charset="0"/>
              </a:rPr>
              <a:t>常用的一种</a:t>
            </a:r>
            <a:r>
              <a:rPr lang="en-US" altLang="zh-CN" sz="1400" i="1" dirty="0">
                <a:latin typeface="Meiryo UI" panose="020B0604030504040204" pitchFamily="50" charset="-128"/>
                <a:ea typeface="Meiryo UI" panose="020B0604030504040204" pitchFamily="50" charset="-128"/>
                <a:cs typeface="Microsoft YaHei" charset="0"/>
              </a:rPr>
              <a:t>re-ranking</a:t>
            </a:r>
            <a:r>
              <a:rPr lang="zh-CN" altLang="en-US" sz="1400" i="1" dirty="0">
                <a:latin typeface="Meiryo UI" panose="020B0604030504040204" pitchFamily="50" charset="-128"/>
                <a:ea typeface="Meiryo UI" panose="020B0604030504040204" pitchFamily="50" charset="-128"/>
                <a:cs typeface="Microsoft YaHei" charset="0"/>
              </a:rPr>
              <a:t>策略如下：研究者发现如果检索用图像与候选结果图像是同一个人的话，那么检索用图像应该在候选结果图像的</a:t>
            </a:r>
            <a:r>
              <a:rPr lang="en-US" altLang="zh-CN" sz="1400" i="1" dirty="0">
                <a:latin typeface="Meiryo UI" panose="020B0604030504040204" pitchFamily="50" charset="-128"/>
                <a:ea typeface="Meiryo UI" panose="020B0604030504040204" pitchFamily="50" charset="-128"/>
                <a:cs typeface="Microsoft YaHei" charset="0"/>
              </a:rPr>
              <a:t>KNN</a:t>
            </a:r>
            <a:r>
              <a:rPr lang="zh-CN" altLang="en-US" sz="1400" i="1" dirty="0">
                <a:latin typeface="Meiryo UI" panose="020B0604030504040204" pitchFamily="50" charset="-128"/>
                <a:ea typeface="Meiryo UI" panose="020B0604030504040204" pitchFamily="50" charset="-128"/>
                <a:cs typeface="Microsoft YaHei" charset="0"/>
              </a:rPr>
              <a:t>中，依次计算候选结果的</a:t>
            </a:r>
            <a:r>
              <a:rPr lang="en-US" altLang="zh-CN" sz="1400" i="1" dirty="0">
                <a:latin typeface="Meiryo UI" panose="020B0604030504040204" pitchFamily="50" charset="-128"/>
                <a:ea typeface="Meiryo UI" panose="020B0604030504040204" pitchFamily="50" charset="-128"/>
                <a:cs typeface="Microsoft YaHei" charset="0"/>
              </a:rPr>
              <a:t>KNN</a:t>
            </a:r>
            <a:r>
              <a:rPr lang="zh-CN" altLang="en-US" sz="1400" i="1" dirty="0">
                <a:latin typeface="Meiryo UI" panose="020B0604030504040204" pitchFamily="50" charset="-128"/>
                <a:ea typeface="Meiryo UI" panose="020B0604030504040204" pitchFamily="50" charset="-128"/>
                <a:cs typeface="Microsoft YaHei" charset="0"/>
              </a:rPr>
              <a:t>，如果该结果的</a:t>
            </a:r>
            <a:r>
              <a:rPr lang="en-US" altLang="zh-CN" sz="1400" i="1" dirty="0">
                <a:latin typeface="Meiryo UI" panose="020B0604030504040204" pitchFamily="50" charset="-128"/>
                <a:ea typeface="Meiryo UI" panose="020B0604030504040204" pitchFamily="50" charset="-128"/>
                <a:cs typeface="Microsoft YaHei" charset="0"/>
              </a:rPr>
              <a:t>KNN</a:t>
            </a:r>
            <a:r>
              <a:rPr lang="zh-CN" altLang="en-US" sz="1400" i="1" dirty="0">
                <a:latin typeface="Meiryo UI" panose="020B0604030504040204" pitchFamily="50" charset="-128"/>
                <a:ea typeface="Meiryo UI" panose="020B0604030504040204" pitchFamily="50" charset="-128"/>
                <a:cs typeface="Microsoft YaHei" charset="0"/>
              </a:rPr>
              <a:t>中没有检索用图片，则调低其排序</a:t>
            </a:r>
            <a:r>
              <a:rPr lang="zh-CN" altLang="en-US" sz="1400" i="1" dirty="0" smtClean="0">
                <a:latin typeface="Meiryo UI" panose="020B0604030504040204" pitchFamily="50" charset="-128"/>
                <a:ea typeface="Meiryo UI" panose="020B0604030504040204" pitchFamily="50" charset="-128"/>
                <a:cs typeface="Microsoft YaHei" charset="0"/>
              </a:rPr>
              <a:t>。</a:t>
            </a:r>
            <a:endParaRPr lang="en-US" altLang="zh-CN" sz="1400" i="1" dirty="0">
              <a:latin typeface="Meiryo UI" panose="020B0604030504040204" pitchFamily="50" charset="-128"/>
              <a:ea typeface="Meiryo UI" panose="020B0604030504040204" pitchFamily="50" charset="-128"/>
              <a:cs typeface="Microsoft YaHei"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タイトル 1">
            <a:extLst>
              <a:ext uri="{FF2B5EF4-FFF2-40B4-BE49-F238E27FC236}">
                <a16:creationId xmlns:a16="http://schemas.microsoft.com/office/drawing/2014/main" id="{F7A2D6B8-49E8-42E1-A3A9-66EAE0BCEE25}"/>
              </a:ext>
            </a:extLst>
          </p:cNvPr>
          <p:cNvSpPr>
            <a:spLocks noGrp="1"/>
          </p:cNvSpPr>
          <p:nvPr>
            <p:ph type="title"/>
          </p:nvPr>
        </p:nvSpPr>
        <p:spPr/>
        <p:txBody>
          <a:bodyPr/>
          <a:lstStyle/>
          <a:p>
            <a:pPr>
              <a:buFont typeface="Times New Roman" charset="0"/>
              <a:buNone/>
              <a:defRPr/>
            </a:pPr>
            <a:r>
              <a:rPr lang="zh-CN" altLang="en-US" dirty="0">
                <a:latin typeface="Meiryo UI" panose="020B0604030504040204" pitchFamily="50" charset="-128"/>
                <a:ea typeface="Meiryo UI" panose="020B0604030504040204" pitchFamily="50" charset="-128"/>
                <a:cs typeface="Microsoft YaHei" charset="0"/>
              </a:rPr>
              <a:t>实例</a:t>
            </a:r>
            <a:endParaRPr lang="ja-JP" altLang="en-US" dirty="0">
              <a:latin typeface="Meiryo UI" panose="020B0604030504040204" pitchFamily="50" charset="-128"/>
              <a:ea typeface="Meiryo UI" panose="020B0604030504040204" pitchFamily="50" charset="-128"/>
              <a:cs typeface="Microsoft YaHei" charset="0"/>
            </a:endParaRPr>
          </a:p>
        </p:txBody>
      </p:sp>
      <p:sp>
        <p:nvSpPr>
          <p:cNvPr id="16387" name="フッター プレースホルダー 2">
            <a:extLst>
              <a:ext uri="{FF2B5EF4-FFF2-40B4-BE49-F238E27FC236}">
                <a16:creationId xmlns:a16="http://schemas.microsoft.com/office/drawing/2014/main" id="{CBB11F8B-BF49-4868-9226-205E5914A750}"/>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6388" name="スライド番号プレースホルダー 3">
            <a:extLst>
              <a:ext uri="{FF2B5EF4-FFF2-40B4-BE49-F238E27FC236}">
                <a16:creationId xmlns:a16="http://schemas.microsoft.com/office/drawing/2014/main" id="{3BA8EE83-0529-491E-8108-FA83F5262E05}"/>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407F8551-BF79-46E5-9823-E5E2019E166C}" type="slidenum">
              <a:rPr kumimoji="0" lang="en-US" altLang="ja-JP" sz="800">
                <a:solidFill>
                  <a:srgbClr val="000000"/>
                </a:solidFill>
                <a:latin typeface="Meiryo UI" panose="020B0604030504040204" pitchFamily="50" charset="-128"/>
                <a:ea typeface="Meiryo UI" panose="020B0604030504040204" pitchFamily="50" charset="-128"/>
              </a:rPr>
              <a:pPr/>
              <a:t>12</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14341" name="テキスト ボックス 19">
            <a:extLst>
              <a:ext uri="{FF2B5EF4-FFF2-40B4-BE49-F238E27FC236}">
                <a16:creationId xmlns:a16="http://schemas.microsoft.com/office/drawing/2014/main" id="{278E8395-0CEC-4514-A375-04BD1B5811B8}"/>
              </a:ext>
            </a:extLst>
          </p:cNvPr>
          <p:cNvSpPr txBox="1">
            <a:spLocks noChangeArrowheads="1"/>
          </p:cNvSpPr>
          <p:nvPr/>
        </p:nvSpPr>
        <p:spPr bwMode="auto">
          <a:xfrm>
            <a:off x="0" y="692150"/>
            <a:ext cx="9036050" cy="218521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kumimoji="1" lang="zh-CN" altLang="en-US" sz="2400" dirty="0">
                <a:solidFill>
                  <a:schemeClr val="tx1"/>
                </a:solidFill>
                <a:latin typeface="Meiryo UI" panose="020B0604030504040204" pitchFamily="50" charset="-128"/>
                <a:ea typeface="Meiryo UI" panose="020B0604030504040204" pitchFamily="50" charset="-128"/>
              </a:rPr>
              <a:t>机场安防项目（预研）</a:t>
            </a:r>
            <a:endParaRPr kumimoji="1" lang="en-US" altLang="zh-CN" sz="24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smtClean="0">
                <a:solidFill>
                  <a:schemeClr val="tx1"/>
                </a:solidFill>
                <a:latin typeface="Meiryo UI" panose="020B0604030504040204" pitchFamily="50" charset="-128"/>
                <a:ea typeface="Meiryo UI" panose="020B0604030504040204" pitchFamily="50" charset="-128"/>
              </a:rPr>
              <a:t>该预研项</a:t>
            </a:r>
            <a:r>
              <a:rPr kumimoji="1" lang="zh-CN" altLang="en-US" sz="1600" dirty="0">
                <a:solidFill>
                  <a:schemeClr val="tx1"/>
                </a:solidFill>
                <a:latin typeface="Meiryo UI" panose="020B0604030504040204" pitchFamily="50" charset="-128"/>
                <a:ea typeface="Meiryo UI" panose="020B0604030504040204" pitchFamily="50" charset="-128"/>
              </a:rPr>
              <a:t>目利用行人重识别技术、行人检测技术及行人追踪技术，实现以下功能。</a:t>
            </a:r>
            <a:endParaRPr kumimoji="1" lang="en-US" altLang="zh-CN" sz="1600" dirty="0">
              <a:solidFill>
                <a:schemeClr val="tx1"/>
              </a:solidFill>
              <a:latin typeface="Meiryo UI" panose="020B0604030504040204" pitchFamily="50" charset="-128"/>
              <a:ea typeface="Meiryo UI" panose="020B0604030504040204" pitchFamily="50" charset="-128"/>
            </a:endParaRPr>
          </a:p>
          <a:p>
            <a:pPr marL="285750" indent="-285750">
              <a:buFont typeface="Wingdings" charset="2"/>
              <a:buChar char="u"/>
              <a:defRPr/>
            </a:pPr>
            <a:r>
              <a:rPr kumimoji="1" lang="zh-CN" altLang="en-US" sz="1600" dirty="0">
                <a:solidFill>
                  <a:schemeClr val="tx1"/>
                </a:solidFill>
                <a:latin typeface="Meiryo UI" panose="020B0604030504040204" pitchFamily="50" charset="-128"/>
                <a:ea typeface="Meiryo UI" panose="020B0604030504040204" pitchFamily="50" charset="-128"/>
              </a:rPr>
              <a:t>识别机场各个位置的人流量</a:t>
            </a:r>
            <a:endParaRPr kumimoji="1" lang="en-US" altLang="zh-CN" sz="1600" dirty="0">
              <a:solidFill>
                <a:schemeClr val="tx1"/>
              </a:solidFill>
              <a:latin typeface="Meiryo UI" panose="020B0604030504040204" pitchFamily="50" charset="-128"/>
              <a:ea typeface="Meiryo UI" panose="020B0604030504040204" pitchFamily="50" charset="-128"/>
            </a:endParaRPr>
          </a:p>
          <a:p>
            <a:pPr marL="285750" indent="-285750">
              <a:buFont typeface="Wingdings" charset="2"/>
              <a:buChar char="u"/>
              <a:defRPr/>
            </a:pPr>
            <a:r>
              <a:rPr kumimoji="1" lang="zh-CN" altLang="en-US" sz="1600" dirty="0">
                <a:solidFill>
                  <a:schemeClr val="tx1"/>
                </a:solidFill>
                <a:latin typeface="Meiryo UI" panose="020B0604030504040204" pitchFamily="50" charset="-128"/>
                <a:ea typeface="Meiryo UI" panose="020B0604030504040204" pitchFamily="50" charset="-128"/>
              </a:rPr>
              <a:t>追踪目标人物在机场中的移动轨迹</a:t>
            </a:r>
            <a:endParaRPr kumimoji="1" lang="en-US" altLang="zh-CN" sz="1600" dirty="0">
              <a:solidFill>
                <a:schemeClr val="tx1"/>
              </a:solidFill>
              <a:latin typeface="Meiryo UI" panose="020B0604030504040204" pitchFamily="50" charset="-128"/>
              <a:ea typeface="Meiryo UI" panose="020B0604030504040204" pitchFamily="50" charset="-128"/>
            </a:endParaRPr>
          </a:p>
          <a:p>
            <a:pPr marL="285750" indent="-285750">
              <a:buFont typeface="Wingdings" charset="2"/>
              <a:buChar char="u"/>
              <a:defRPr/>
            </a:pP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b="1" dirty="0">
                <a:solidFill>
                  <a:schemeClr val="tx1"/>
                </a:solidFill>
                <a:latin typeface="Meiryo UI" panose="020B0604030504040204" pitchFamily="50" charset="-128"/>
                <a:ea typeface="Meiryo UI" panose="020B0604030504040204" pitchFamily="50" charset="-128"/>
              </a:rPr>
              <a:t>行人检测模块</a:t>
            </a:r>
            <a:endParaRPr kumimoji="1" lang="en-US" altLang="zh-CN" sz="1600" b="1"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smtClean="0">
                <a:solidFill>
                  <a:schemeClr val="tx1"/>
                </a:solidFill>
                <a:latin typeface="Meiryo UI" panose="020B0604030504040204" pitchFamily="50" charset="-128"/>
                <a:ea typeface="Meiryo UI" panose="020B0604030504040204" pitchFamily="50" charset="-128"/>
              </a:rPr>
              <a:t>作为机场安防项目，行人检测遇到的首要的问题就是复杂情况下行人识别率不高的问题。</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smtClean="0">
                <a:solidFill>
                  <a:schemeClr val="tx1"/>
                </a:solidFill>
                <a:latin typeface="Meiryo UI" panose="020B0604030504040204" pitchFamily="50" charset="-128"/>
                <a:ea typeface="Meiryo UI" panose="020B0604030504040204" pitchFamily="50" charset="-128"/>
              </a:rPr>
              <a:t>我们试用了</a:t>
            </a:r>
            <a:r>
              <a:rPr kumimoji="1" lang="en-US" altLang="zh-CN" sz="1600" dirty="0" err="1" smtClean="0">
                <a:solidFill>
                  <a:schemeClr val="tx1"/>
                </a:solidFill>
                <a:latin typeface="Meiryo UI" panose="020B0604030504040204" pitchFamily="50" charset="-128"/>
                <a:ea typeface="Meiryo UI" panose="020B0604030504040204" pitchFamily="50" charset="-128"/>
              </a:rPr>
              <a:t>ALFNet</a:t>
            </a:r>
            <a:r>
              <a:rPr kumimoji="1" lang="zh-CN" altLang="en-US" sz="1600" dirty="0" smtClean="0">
                <a:solidFill>
                  <a:schemeClr val="tx1"/>
                </a:solidFill>
                <a:latin typeface="Meiryo UI" panose="020B0604030504040204" pitchFamily="50" charset="-128"/>
                <a:ea typeface="Meiryo UI" panose="020B0604030504040204" pitchFamily="50" charset="-128"/>
              </a:rPr>
              <a:t>中提到的模型，提高了复杂情况下的人物检测的表现</a:t>
            </a:r>
            <a:r>
              <a:rPr kumimoji="1" lang="zh-CN" altLang="en-US" sz="1600" dirty="0">
                <a:solidFill>
                  <a:schemeClr val="tx1"/>
                </a:solidFill>
                <a:latin typeface="Meiryo UI" panose="020B0604030504040204" pitchFamily="50" charset="-128"/>
                <a:ea typeface="Meiryo UI" panose="020B0604030504040204" pitchFamily="50" charset="-128"/>
              </a:rPr>
              <a:t>。</a:t>
            </a:r>
            <a:endParaRPr kumimoji="1" lang="en-US" altLang="zh-CN" sz="1600" dirty="0">
              <a:solidFill>
                <a:schemeClr val="tx1"/>
              </a:solidFill>
              <a:latin typeface="Meiryo UI" panose="020B0604030504040204" pitchFamily="50" charset="-128"/>
              <a:ea typeface="Meiryo UI" panose="020B0604030504040204" pitchFamily="50" charset="-128"/>
            </a:endParaRPr>
          </a:p>
        </p:txBody>
      </p:sp>
      <p:pic>
        <p:nvPicPr>
          <p:cNvPr id="2" name="図 1"/>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0" y="3573016"/>
            <a:ext cx="2688297" cy="2016223"/>
          </a:xfrm>
          <a:prstGeom prst="rect">
            <a:avLst/>
          </a:prstGeom>
        </p:spPr>
      </p:pic>
      <p:pic>
        <p:nvPicPr>
          <p:cNvPr id="3" name="図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669996" y="3573016"/>
            <a:ext cx="3367547" cy="2016223"/>
          </a:xfrm>
          <a:prstGeom prst="rect">
            <a:avLst/>
          </a:prstGeom>
        </p:spPr>
      </p:pic>
      <p:pic>
        <p:nvPicPr>
          <p:cNvPr id="4" name="図 3"/>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2849096" y="3582404"/>
            <a:ext cx="2675780" cy="2006835"/>
          </a:xfrm>
          <a:prstGeom prst="rect">
            <a:avLst/>
          </a:prstGeom>
        </p:spPr>
      </p:pic>
      <p:sp>
        <p:nvSpPr>
          <p:cNvPr id="5" name="テキスト ボックス 4"/>
          <p:cNvSpPr txBox="1"/>
          <p:nvPr/>
        </p:nvSpPr>
        <p:spPr>
          <a:xfrm>
            <a:off x="3203848" y="5805264"/>
            <a:ext cx="1728192" cy="338554"/>
          </a:xfrm>
          <a:prstGeom prst="rect">
            <a:avLst/>
          </a:prstGeom>
          <a:noFill/>
        </p:spPr>
        <p:txBody>
          <a:bodyPr wrap="square" rtlCol="0">
            <a:spAutoFit/>
          </a:bodyPr>
          <a:lstStyle/>
          <a:p>
            <a:r>
              <a:rPr kumimoji="1" lang="en-US" altLang="ja-JP" sz="1600" dirty="0" err="1" smtClean="0">
                <a:solidFill>
                  <a:schemeClr val="tx1"/>
                </a:solidFill>
                <a:latin typeface="Meiryo UI" panose="020B0604030504040204" pitchFamily="50" charset="-128"/>
                <a:ea typeface="Meiryo UI" panose="020B0604030504040204" pitchFamily="50" charset="-128"/>
              </a:rPr>
              <a:t>MobileNetSSD</a:t>
            </a:r>
            <a:endParaRPr kumimoji="1" lang="ja-JP" altLang="en-US" sz="1600" dirty="0">
              <a:solidFill>
                <a:schemeClr val="tx1"/>
              </a:solidFill>
              <a:latin typeface="Meiryo UI" panose="020B0604030504040204" pitchFamily="50" charset="-128"/>
              <a:ea typeface="Meiryo UI" panose="020B0604030504040204" pitchFamily="50" charset="-128"/>
            </a:endParaRPr>
          </a:p>
        </p:txBody>
      </p:sp>
      <p:sp>
        <p:nvSpPr>
          <p:cNvPr id="10" name="テキスト ボックス 9"/>
          <p:cNvSpPr txBox="1"/>
          <p:nvPr/>
        </p:nvSpPr>
        <p:spPr>
          <a:xfrm>
            <a:off x="6588224" y="5791022"/>
            <a:ext cx="1728192" cy="338554"/>
          </a:xfrm>
          <a:prstGeom prst="rect">
            <a:avLst/>
          </a:prstGeom>
          <a:noFill/>
        </p:spPr>
        <p:txBody>
          <a:bodyPr wrap="square" rtlCol="0">
            <a:spAutoFit/>
          </a:bodyPr>
          <a:lstStyle/>
          <a:p>
            <a:r>
              <a:rPr kumimoji="1" lang="en-US" altLang="ja-JP" sz="1600" dirty="0" err="1" smtClean="0">
                <a:solidFill>
                  <a:schemeClr val="tx1"/>
                </a:solidFill>
                <a:latin typeface="Meiryo UI" panose="020B0604030504040204" pitchFamily="50" charset="-128"/>
                <a:ea typeface="Meiryo UI" panose="020B0604030504040204" pitchFamily="50" charset="-128"/>
              </a:rPr>
              <a:t>ALFNet</a:t>
            </a:r>
            <a:endParaRPr kumimoji="1" lang="ja-JP" altLang="en-US" sz="1600" dirty="0">
              <a:solidFill>
                <a:schemeClr val="tx1"/>
              </a:solidFill>
              <a:latin typeface="Meiryo UI" panose="020B0604030504040204" pitchFamily="50" charset="-128"/>
              <a:ea typeface="Meiryo UI" panose="020B0604030504040204" pitchFamily="50" charset="-128"/>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タイトル 1">
            <a:extLst>
              <a:ext uri="{FF2B5EF4-FFF2-40B4-BE49-F238E27FC236}">
                <a16:creationId xmlns:a16="http://schemas.microsoft.com/office/drawing/2014/main" id="{52E2F78A-0363-47C4-820E-C62961B6FB1C}"/>
              </a:ext>
            </a:extLst>
          </p:cNvPr>
          <p:cNvSpPr>
            <a:spLocks noGrp="1"/>
          </p:cNvSpPr>
          <p:nvPr>
            <p:ph type="title"/>
          </p:nvPr>
        </p:nvSpPr>
        <p:spPr/>
        <p:txBody>
          <a:bodyPr/>
          <a:lstStyle/>
          <a:p>
            <a:pPr>
              <a:buFont typeface="Times New Roman" charset="0"/>
              <a:buNone/>
              <a:defRPr/>
            </a:pPr>
            <a:r>
              <a:rPr lang="zh-CN" altLang="en-US" dirty="0">
                <a:latin typeface="Meiryo UI" panose="020B0604030504040204" pitchFamily="50" charset="-128"/>
                <a:ea typeface="Meiryo UI" panose="020B0604030504040204" pitchFamily="50" charset="-128"/>
                <a:cs typeface="Microsoft YaHei" charset="0"/>
              </a:rPr>
              <a:t>实例</a:t>
            </a:r>
            <a:endParaRPr lang="ja-JP" altLang="en-US" dirty="0">
              <a:latin typeface="Meiryo UI" panose="020B0604030504040204" pitchFamily="50" charset="-128"/>
              <a:ea typeface="Meiryo UI" panose="020B0604030504040204" pitchFamily="50" charset="-128"/>
              <a:cs typeface="Microsoft YaHei" charset="0"/>
            </a:endParaRPr>
          </a:p>
        </p:txBody>
      </p:sp>
      <p:sp>
        <p:nvSpPr>
          <p:cNvPr id="16387" name="フッター プレースホルダー 2">
            <a:extLst>
              <a:ext uri="{FF2B5EF4-FFF2-40B4-BE49-F238E27FC236}">
                <a16:creationId xmlns:a16="http://schemas.microsoft.com/office/drawing/2014/main" id="{CE4E95CC-6CA0-40DF-8016-24551BAFD3BC}"/>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6388" name="スライド番号プレースホルダー 3">
            <a:extLst>
              <a:ext uri="{FF2B5EF4-FFF2-40B4-BE49-F238E27FC236}">
                <a16:creationId xmlns:a16="http://schemas.microsoft.com/office/drawing/2014/main" id="{A48B47E2-D1E9-4669-B5AB-44C57704A508}"/>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08E4252B-03CC-4A4F-B0E5-5F5129989A93}" type="slidenum">
              <a:rPr kumimoji="0" lang="en-US" altLang="ja-JP" sz="800">
                <a:solidFill>
                  <a:srgbClr val="000000"/>
                </a:solidFill>
                <a:latin typeface="Meiryo UI" panose="020B0604030504040204" pitchFamily="50" charset="-128"/>
                <a:ea typeface="Meiryo UI" panose="020B0604030504040204" pitchFamily="50" charset="-128"/>
              </a:rPr>
              <a:pPr/>
              <a:t>13</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14341" name="テキスト ボックス 19">
            <a:extLst>
              <a:ext uri="{FF2B5EF4-FFF2-40B4-BE49-F238E27FC236}">
                <a16:creationId xmlns:a16="http://schemas.microsoft.com/office/drawing/2014/main" id="{13581396-7BF6-4226-82CF-DFEB156D5D2B}"/>
              </a:ext>
            </a:extLst>
          </p:cNvPr>
          <p:cNvSpPr txBox="1">
            <a:spLocks noChangeArrowheads="1"/>
          </p:cNvSpPr>
          <p:nvPr/>
        </p:nvSpPr>
        <p:spPr bwMode="auto">
          <a:xfrm>
            <a:off x="0" y="692150"/>
            <a:ext cx="9036050" cy="24314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kumimoji="1" lang="zh-CN" altLang="en-US" sz="2400" dirty="0">
                <a:solidFill>
                  <a:schemeClr val="tx1"/>
                </a:solidFill>
                <a:latin typeface="Meiryo UI" panose="020B0604030504040204" pitchFamily="50" charset="-128"/>
                <a:ea typeface="Meiryo UI" panose="020B0604030504040204" pitchFamily="50" charset="-128"/>
              </a:rPr>
              <a:t>人流统计</a:t>
            </a:r>
            <a:endParaRPr kumimoji="1" lang="en-US" altLang="zh-CN" sz="2400" dirty="0">
              <a:solidFill>
                <a:schemeClr val="tx1"/>
              </a:solidFill>
              <a:latin typeface="Meiryo UI" panose="020B0604030504040204" pitchFamily="50" charset="-128"/>
              <a:ea typeface="Meiryo UI" panose="020B0604030504040204" pitchFamily="50" charset="-128"/>
            </a:endParaRPr>
          </a:p>
          <a:p>
            <a:pPr>
              <a:defRPr/>
            </a:pP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a:solidFill>
                  <a:schemeClr val="tx1"/>
                </a:solidFill>
                <a:latin typeface="Meiryo UI" panose="020B0604030504040204" pitchFamily="50" charset="-128"/>
                <a:ea typeface="Meiryo UI" panose="020B0604030504040204" pitchFamily="50" charset="-128"/>
              </a:rPr>
              <a:t>利用行人检测及同镜头下的行人追踪，镜头中经过的人数。</a:t>
            </a: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a:solidFill>
                  <a:schemeClr val="tx1"/>
                </a:solidFill>
                <a:latin typeface="Meiryo UI" panose="020B0604030504040204" pitchFamily="50" charset="-128"/>
                <a:ea typeface="Meiryo UI" panose="020B0604030504040204" pitchFamily="50" charset="-128"/>
              </a:rPr>
              <a:t>同镜头下的行人追踪有以下方</a:t>
            </a:r>
            <a:r>
              <a:rPr kumimoji="1" lang="zh-CN" altLang="en-US" sz="1600" dirty="0" smtClean="0">
                <a:solidFill>
                  <a:schemeClr val="tx1"/>
                </a:solidFill>
                <a:latin typeface="Meiryo UI" panose="020B0604030504040204" pitchFamily="50" charset="-128"/>
                <a:ea typeface="Meiryo UI" panose="020B0604030504040204" pitchFamily="50" charset="-128"/>
              </a:rPr>
              <a:t>案</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直接对每一次采样</a:t>
            </a:r>
            <a:r>
              <a:rPr kumimoji="1" lang="zh-CN" altLang="en-US" sz="1600" dirty="0">
                <a:solidFill>
                  <a:schemeClr val="tx1"/>
                </a:solidFill>
                <a:latin typeface="Meiryo UI" panose="020B0604030504040204" pitchFamily="50" charset="-128"/>
                <a:ea typeface="Meiryo UI" panose="020B0604030504040204" pitchFamily="50" charset="-128"/>
              </a:rPr>
              <a:t>的画面中的人物使用</a:t>
            </a:r>
            <a:r>
              <a:rPr kumimoji="1" lang="en-US" altLang="zh-CN" sz="1600" dirty="0" err="1">
                <a:solidFill>
                  <a:schemeClr val="tx1"/>
                </a:solidFill>
                <a:latin typeface="Meiryo UI" panose="020B0604030504040204" pitchFamily="50" charset="-128"/>
                <a:ea typeface="Meiryo UI" panose="020B0604030504040204" pitchFamily="50" charset="-128"/>
              </a:rPr>
              <a:t>ReID</a:t>
            </a:r>
            <a:r>
              <a:rPr kumimoji="1" lang="zh-CN" altLang="en-US" sz="1600" dirty="0" smtClean="0">
                <a:solidFill>
                  <a:schemeClr val="tx1"/>
                </a:solidFill>
                <a:latin typeface="Meiryo UI" panose="020B0604030504040204" pitchFamily="50" charset="-128"/>
                <a:ea typeface="Meiryo UI" panose="020B0604030504040204" pitchFamily="50" charset="-128"/>
              </a:rPr>
              <a:t>模块进行人物追踪</a:t>
            </a:r>
            <a:endParaRPr kumimoji="1" lang="en-US" altLang="zh-CN" sz="1600" dirty="0">
              <a:solidFill>
                <a:schemeClr val="tx1"/>
              </a:solidFill>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l"/>
              <a:defRPr/>
            </a:pPr>
            <a:r>
              <a:rPr kumimoji="1" lang="zh-CN" altLang="en-US" sz="1600" dirty="0">
                <a:solidFill>
                  <a:schemeClr val="tx1"/>
                </a:solidFill>
                <a:latin typeface="Meiryo UI" panose="020B0604030504040204" pitchFamily="50" charset="-128"/>
                <a:ea typeface="Meiryo UI" panose="020B0604030504040204" pitchFamily="50" charset="-128"/>
              </a:rPr>
              <a:t>使用</a:t>
            </a:r>
            <a:r>
              <a:rPr kumimoji="1" lang="en-US" altLang="zh-CN" sz="1600" dirty="0">
                <a:solidFill>
                  <a:schemeClr val="tx1"/>
                </a:solidFill>
                <a:latin typeface="Meiryo UI" panose="020B0604030504040204" pitchFamily="50" charset="-128"/>
                <a:ea typeface="Meiryo UI" panose="020B0604030504040204" pitchFamily="50" charset="-128"/>
              </a:rPr>
              <a:t>SORT(Simple online and </a:t>
            </a:r>
            <a:r>
              <a:rPr kumimoji="1" lang="en-US" altLang="zh-CN" sz="1600" dirty="0" err="1">
                <a:solidFill>
                  <a:schemeClr val="tx1"/>
                </a:solidFill>
                <a:latin typeface="Meiryo UI" panose="020B0604030504040204" pitchFamily="50" charset="-128"/>
                <a:ea typeface="Meiryo UI" panose="020B0604030504040204" pitchFamily="50" charset="-128"/>
              </a:rPr>
              <a:t>realtime</a:t>
            </a:r>
            <a:r>
              <a:rPr kumimoji="1" lang="en-US" altLang="zh-CN" sz="1600" dirty="0">
                <a:solidFill>
                  <a:schemeClr val="tx1"/>
                </a:solidFill>
                <a:latin typeface="Meiryo UI" panose="020B0604030504040204" pitchFamily="50" charset="-128"/>
                <a:ea typeface="Meiryo UI" panose="020B0604030504040204" pitchFamily="50" charset="-128"/>
              </a:rPr>
              <a:t> tracking)</a:t>
            </a:r>
            <a:r>
              <a:rPr kumimoji="1" lang="zh-CN" altLang="en-US" sz="1600" dirty="0">
                <a:solidFill>
                  <a:schemeClr val="tx1"/>
                </a:solidFill>
                <a:latin typeface="Meiryo UI" panose="020B0604030504040204" pitchFamily="50" charset="-128"/>
                <a:ea typeface="Meiryo UI" panose="020B0604030504040204" pitchFamily="50" charset="-128"/>
              </a:rPr>
              <a:t>算法预测运动轨迹</a:t>
            </a: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smtClean="0">
                <a:solidFill>
                  <a:schemeClr val="tx1"/>
                </a:solidFill>
                <a:latin typeface="Meiryo UI" panose="020B0604030504040204" pitchFamily="50" charset="-128"/>
                <a:ea typeface="Meiryo UI" panose="020B0604030504040204" pitchFamily="50" charset="-128"/>
              </a:rPr>
              <a:t>经过实践对比，发现如果使用对每一个画面进行</a:t>
            </a:r>
            <a:r>
              <a:rPr kumimoji="1" lang="en-US" altLang="zh-CN" sz="1600" dirty="0" err="1" smtClean="0">
                <a:solidFill>
                  <a:schemeClr val="tx1"/>
                </a:solidFill>
                <a:latin typeface="Meiryo UI" panose="020B0604030504040204" pitchFamily="50" charset="-128"/>
                <a:ea typeface="Meiryo UI" panose="020B0604030504040204" pitchFamily="50" charset="-128"/>
              </a:rPr>
              <a:t>ReID</a:t>
            </a:r>
            <a:r>
              <a:rPr kumimoji="1" lang="zh-CN" altLang="en-US" sz="1600" dirty="0" smtClean="0">
                <a:solidFill>
                  <a:schemeClr val="tx1"/>
                </a:solidFill>
                <a:latin typeface="Meiryo UI" panose="020B0604030504040204" pitchFamily="50" charset="-128"/>
                <a:ea typeface="Meiryo UI" panose="020B0604030504040204" pitchFamily="50" charset="-128"/>
              </a:rPr>
              <a:t>来实施人物追踪的方案，由于</a:t>
            </a:r>
            <a:r>
              <a:rPr kumimoji="1" lang="en-US" altLang="zh-CN" sz="1600" dirty="0" err="1" smtClean="0">
                <a:solidFill>
                  <a:schemeClr val="tx1"/>
                </a:solidFill>
                <a:latin typeface="Meiryo UI" panose="020B0604030504040204" pitchFamily="50" charset="-128"/>
                <a:ea typeface="Meiryo UI" panose="020B0604030504040204" pitchFamily="50" charset="-128"/>
              </a:rPr>
              <a:t>ReID</a:t>
            </a:r>
            <a:r>
              <a:rPr kumimoji="1" lang="zh-CN" altLang="en-US" sz="1600" dirty="0" smtClean="0">
                <a:solidFill>
                  <a:schemeClr val="tx1"/>
                </a:solidFill>
                <a:latin typeface="Meiryo UI" panose="020B0604030504040204" pitchFamily="50" charset="-128"/>
                <a:ea typeface="Meiryo UI" panose="020B0604030504040204" pitchFamily="50" charset="-128"/>
              </a:rPr>
              <a:t>需要大量的计算，该方案无法执行实时的行人追踪，因此后续采取了使用</a:t>
            </a:r>
            <a:r>
              <a:rPr kumimoji="1" lang="en-US" altLang="zh-CN" sz="1600" dirty="0" smtClean="0">
                <a:solidFill>
                  <a:schemeClr val="tx1"/>
                </a:solidFill>
                <a:latin typeface="Meiryo UI" panose="020B0604030504040204" pitchFamily="50" charset="-128"/>
                <a:ea typeface="Meiryo UI" panose="020B0604030504040204" pitchFamily="50" charset="-128"/>
              </a:rPr>
              <a:t>Deep SORT</a:t>
            </a:r>
            <a:r>
              <a:rPr kumimoji="1" lang="zh-CN" altLang="en-US" sz="1600" dirty="0" smtClean="0">
                <a:solidFill>
                  <a:schemeClr val="tx1"/>
                </a:solidFill>
                <a:latin typeface="Meiryo UI" panose="020B0604030504040204" pitchFamily="50" charset="-128"/>
                <a:ea typeface="Meiryo UI" panose="020B0604030504040204" pitchFamily="50" charset="-128"/>
              </a:rPr>
              <a:t>的方案进行行人追踪。</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a:defRPr/>
            </a:pPr>
            <a:endParaRPr kumimoji="1" lang="en-US" altLang="zh-CN" sz="1600" dirty="0">
              <a:solidFill>
                <a:schemeClr val="tx1"/>
              </a:solidFill>
              <a:latin typeface="Meiryo UI" panose="020B0604030504040204" pitchFamily="50" charset="-128"/>
              <a:ea typeface="Meiryo UI" panose="020B0604030504040204" pitchFamily="50" charset="-128"/>
            </a:endParaRPr>
          </a:p>
        </p:txBody>
      </p:sp>
      <p:pic>
        <p:nvPicPr>
          <p:cNvPr id="53253" name="图片 1" descr="20180905211820647.png">
            <a:extLst>
              <a:ext uri="{FF2B5EF4-FFF2-40B4-BE49-F238E27FC236}">
                <a16:creationId xmlns:a16="http://schemas.microsoft.com/office/drawing/2014/main" id="{3DCB45E9-067D-4984-8491-3001A3046E9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76451" y="3513690"/>
            <a:ext cx="4007718" cy="2958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6">
            <a:extLst>
              <a:ext uri="{FF2B5EF4-FFF2-40B4-BE49-F238E27FC236}">
                <a16:creationId xmlns:a16="http://schemas.microsoft.com/office/drawing/2014/main" id="{354AC95D-405C-4858-86BD-5777C15FD4CF}"/>
              </a:ext>
            </a:extLst>
          </p:cNvPr>
          <p:cNvSpPr txBox="1">
            <a:spLocks noChangeArrowheads="1"/>
          </p:cNvSpPr>
          <p:nvPr/>
        </p:nvSpPr>
        <p:spPr bwMode="auto">
          <a:xfrm>
            <a:off x="61466" y="2924944"/>
            <a:ext cx="8974584" cy="309958"/>
          </a:xfrm>
          <a:prstGeom prst="rect">
            <a:avLst/>
          </a:prstGeom>
          <a:solidFill>
            <a:srgbClr val="FFFFCC"/>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square" lIns="90000" tIns="46800" rIns="90000" bIns="46800">
            <a:spAutoFit/>
          </a:bodyPr>
          <a:lstStyle>
            <a:lvl1pPr>
              <a:defRPr sz="2400">
                <a:solidFill>
                  <a:srgbClr val="000000"/>
                </a:solidFill>
                <a:latin typeface="Arial" charset="0"/>
                <a:ea typeface="ＭＳ Ｐゴシック" charset="0"/>
                <a:cs typeface="ＭＳ Ｐゴシック" charset="0"/>
              </a:defRPr>
            </a:lvl1pPr>
            <a:lvl2pPr>
              <a:defRPr sz="2000">
                <a:solidFill>
                  <a:srgbClr val="000000"/>
                </a:solidFill>
                <a:latin typeface="Arial" charset="0"/>
                <a:ea typeface="ＭＳ Ｐゴシック" charset="0"/>
                <a:cs typeface="ＭＳ Ｐゴシック" charset="0"/>
              </a:defRPr>
            </a:lvl2pPr>
            <a:lvl3pPr>
              <a:defRPr>
                <a:solidFill>
                  <a:srgbClr val="000000"/>
                </a:solidFill>
                <a:latin typeface="Arial" charset="0"/>
                <a:ea typeface="ＭＳ Ｐゴシック" charset="0"/>
                <a:cs typeface="ＭＳ Ｐゴシック" charset="0"/>
              </a:defRPr>
            </a:lvl3pPr>
            <a:lvl4pPr>
              <a:defRPr sz="1600">
                <a:solidFill>
                  <a:srgbClr val="000000"/>
                </a:solidFill>
                <a:latin typeface="Arial" charset="0"/>
                <a:ea typeface="ＭＳ Ｐゴシック" charset="0"/>
                <a:cs typeface="ＭＳ Ｐゴシック" charset="0"/>
              </a:defRPr>
            </a:lvl4pPr>
            <a:lvl5pPr>
              <a:defRPr sz="2000">
                <a:solidFill>
                  <a:srgbClr val="000000"/>
                </a:solidFill>
                <a:latin typeface="Arial" charset="0"/>
                <a:ea typeface="ＭＳ Ｐゴシック" charset="0"/>
                <a:cs typeface="ＭＳ Ｐゴシック" charset="0"/>
              </a:defRPr>
            </a:lvl5pPr>
            <a:lvl6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6pPr>
            <a:lvl7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7pPr>
            <a:lvl8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8pPr>
            <a:lvl9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9pPr>
          </a:lstStyle>
          <a:p>
            <a:pPr>
              <a:buSzPct val="100000"/>
              <a:defRPr/>
            </a:pPr>
            <a:r>
              <a:rPr lang="zh-CN" altLang="en-US" sz="1400" i="1" dirty="0" smtClean="0">
                <a:latin typeface="Meiryo UI" panose="020B0604030504040204" pitchFamily="50" charset="-128"/>
                <a:ea typeface="Meiryo UI" panose="020B0604030504040204" pitchFamily="50" charset="-128"/>
                <a:cs typeface="Microsoft YaHei" charset="0"/>
              </a:rPr>
              <a:t>利用撞线检测</a:t>
            </a:r>
            <a:r>
              <a:rPr lang="zh-CN" altLang="en-US" sz="1400" i="1" dirty="0">
                <a:latin typeface="Meiryo UI" panose="020B0604030504040204" pitchFamily="50" charset="-128"/>
                <a:ea typeface="Meiryo UI" panose="020B0604030504040204" pitchFamily="50" charset="-128"/>
                <a:cs typeface="Microsoft YaHei" charset="0"/>
              </a:rPr>
              <a:t>，判断行人的轨迹是否依次经过两条辅助线，以此来判断行人是进站还是出站，以及对应的人数</a:t>
            </a:r>
            <a:r>
              <a:rPr lang="zh-CN" altLang="en-US" sz="1400" i="1" dirty="0" smtClean="0">
                <a:latin typeface="Meiryo UI" panose="020B0604030504040204" pitchFamily="50" charset="-128"/>
                <a:ea typeface="Meiryo UI" panose="020B0604030504040204" pitchFamily="50" charset="-128"/>
                <a:cs typeface="Microsoft YaHei" charset="0"/>
              </a:rPr>
              <a:t>。</a:t>
            </a:r>
            <a:endParaRPr lang="en-US" altLang="zh-CN" sz="1400" i="1" dirty="0">
              <a:latin typeface="Meiryo UI" panose="020B0604030504040204" pitchFamily="50" charset="-128"/>
              <a:ea typeface="Meiryo UI" panose="020B0604030504040204" pitchFamily="50" charset="-128"/>
              <a:cs typeface="Microsoft YaHei"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タイトル 1">
            <a:extLst>
              <a:ext uri="{FF2B5EF4-FFF2-40B4-BE49-F238E27FC236}">
                <a16:creationId xmlns:a16="http://schemas.microsoft.com/office/drawing/2014/main" id="{101A38A3-AF1F-439A-B8B3-208240802908}"/>
              </a:ext>
            </a:extLst>
          </p:cNvPr>
          <p:cNvSpPr>
            <a:spLocks noGrp="1"/>
          </p:cNvSpPr>
          <p:nvPr>
            <p:ph type="title"/>
          </p:nvPr>
        </p:nvSpPr>
        <p:spPr/>
        <p:txBody>
          <a:bodyPr/>
          <a:lstStyle/>
          <a:p>
            <a:pPr>
              <a:buFont typeface="Times New Roman" charset="0"/>
              <a:buNone/>
              <a:defRPr/>
            </a:pPr>
            <a:r>
              <a:rPr lang="zh-CN" altLang="en-US" dirty="0">
                <a:latin typeface="Meiryo UI" panose="020B0604030504040204" pitchFamily="50" charset="-128"/>
                <a:ea typeface="Meiryo UI" panose="020B0604030504040204" pitchFamily="50" charset="-128"/>
                <a:cs typeface="Microsoft YaHei" charset="0"/>
              </a:rPr>
              <a:t>实例</a:t>
            </a:r>
            <a:endParaRPr lang="ja-JP" altLang="en-US" dirty="0">
              <a:latin typeface="Meiryo UI" panose="020B0604030504040204" pitchFamily="50" charset="-128"/>
              <a:ea typeface="Meiryo UI" panose="020B0604030504040204" pitchFamily="50" charset="-128"/>
              <a:cs typeface="Microsoft YaHei" charset="0"/>
            </a:endParaRPr>
          </a:p>
        </p:txBody>
      </p:sp>
      <p:sp>
        <p:nvSpPr>
          <p:cNvPr id="16387" name="フッター プレースホルダー 2">
            <a:extLst>
              <a:ext uri="{FF2B5EF4-FFF2-40B4-BE49-F238E27FC236}">
                <a16:creationId xmlns:a16="http://schemas.microsoft.com/office/drawing/2014/main" id="{12E2D5F7-C002-47D6-B834-6298F9C98562}"/>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6388" name="スライド番号プレースホルダー 3">
            <a:extLst>
              <a:ext uri="{FF2B5EF4-FFF2-40B4-BE49-F238E27FC236}">
                <a16:creationId xmlns:a16="http://schemas.microsoft.com/office/drawing/2014/main" id="{885E113E-6BAF-48DB-9FC0-34B1FCB81AAD}"/>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708894E4-0179-4F18-854D-F63E677E7942}" type="slidenum">
              <a:rPr kumimoji="0" lang="en-US" altLang="ja-JP" sz="800">
                <a:solidFill>
                  <a:srgbClr val="000000"/>
                </a:solidFill>
                <a:latin typeface="Meiryo UI" panose="020B0604030504040204" pitchFamily="50" charset="-128"/>
                <a:ea typeface="Meiryo UI" panose="020B0604030504040204" pitchFamily="50" charset="-128"/>
              </a:rPr>
              <a:pPr/>
              <a:t>14</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14341" name="テキスト ボックス 19">
            <a:extLst>
              <a:ext uri="{FF2B5EF4-FFF2-40B4-BE49-F238E27FC236}">
                <a16:creationId xmlns:a16="http://schemas.microsoft.com/office/drawing/2014/main" id="{E75ECC61-3EEA-457C-8B5E-3FCC35396E79}"/>
              </a:ext>
            </a:extLst>
          </p:cNvPr>
          <p:cNvSpPr txBox="1">
            <a:spLocks noChangeArrowheads="1"/>
          </p:cNvSpPr>
          <p:nvPr/>
        </p:nvSpPr>
        <p:spPr bwMode="auto">
          <a:xfrm>
            <a:off x="0" y="692150"/>
            <a:ext cx="9036050" cy="16927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kumimoji="1" lang="zh-CN" altLang="en-US" sz="2400" dirty="0">
                <a:solidFill>
                  <a:schemeClr val="tx1"/>
                </a:solidFill>
                <a:latin typeface="Meiryo UI" panose="020B0604030504040204" pitchFamily="50" charset="-128"/>
                <a:ea typeface="Meiryo UI" panose="020B0604030504040204" pitchFamily="50" charset="-128"/>
              </a:rPr>
              <a:t>跨镜头追踪</a:t>
            </a:r>
            <a:endParaRPr kumimoji="1" lang="en-US" altLang="zh-CN" sz="2400" dirty="0">
              <a:solidFill>
                <a:schemeClr val="tx1"/>
              </a:solidFill>
              <a:latin typeface="Meiryo UI" panose="020B0604030504040204" pitchFamily="50" charset="-128"/>
              <a:ea typeface="Meiryo UI" panose="020B0604030504040204" pitchFamily="50" charset="-128"/>
            </a:endParaRPr>
          </a:p>
          <a:p>
            <a:pPr>
              <a:defRPr/>
            </a:pP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a:solidFill>
                  <a:schemeClr val="tx1"/>
                </a:solidFill>
                <a:latin typeface="Meiryo UI" panose="020B0604030504040204" pitchFamily="50" charset="-128"/>
                <a:ea typeface="Meiryo UI" panose="020B0604030504040204" pitchFamily="50" charset="-128"/>
              </a:rPr>
              <a:t>利用</a:t>
            </a:r>
            <a:r>
              <a:rPr kumimoji="1" lang="en-US" altLang="zh-CN" sz="1600" dirty="0" err="1">
                <a:solidFill>
                  <a:schemeClr val="tx1"/>
                </a:solidFill>
                <a:latin typeface="Meiryo UI" panose="020B0604030504040204" pitchFamily="50" charset="-128"/>
                <a:ea typeface="Meiryo UI" panose="020B0604030504040204" pitchFamily="50" charset="-128"/>
              </a:rPr>
              <a:t>ReID</a:t>
            </a:r>
            <a:r>
              <a:rPr kumimoji="1" lang="zh-CN" altLang="en-US" sz="1600" dirty="0">
                <a:solidFill>
                  <a:schemeClr val="tx1"/>
                </a:solidFill>
                <a:latin typeface="Meiryo UI" panose="020B0604030504040204" pitchFamily="50" charset="-128"/>
                <a:ea typeface="Meiryo UI" panose="020B0604030504040204" pitchFamily="50" charset="-128"/>
              </a:rPr>
              <a:t>模块判断目标人物依次出现在哪几个摄像头的画面中，从而绘制目标人物运动的轨迹</a:t>
            </a:r>
            <a:r>
              <a:rPr kumimoji="1" lang="zh-CN" altLang="en-US" sz="1600" dirty="0" smtClean="0">
                <a:solidFill>
                  <a:schemeClr val="tx1"/>
                </a:solidFill>
                <a:latin typeface="Meiryo UI" panose="020B0604030504040204" pitchFamily="50" charset="-128"/>
                <a:ea typeface="Meiryo UI" panose="020B0604030504040204" pitchFamily="50" charset="-128"/>
              </a:rPr>
              <a:t>。</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a:defRPr/>
            </a:pP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smtClean="0">
                <a:solidFill>
                  <a:schemeClr val="tx1"/>
                </a:solidFill>
                <a:latin typeface="Meiryo UI" panose="020B0604030504040204" pitchFamily="50" charset="-128"/>
                <a:ea typeface="Meiryo UI" panose="020B0604030504040204" pitchFamily="50" charset="-128"/>
              </a:rPr>
              <a:t>在实际应用中，常见的模型往往都面临着跨域的问题，</a:t>
            </a:r>
            <a:r>
              <a:rPr kumimoji="1" lang="zh-CN" altLang="en-US" sz="1600" dirty="0">
                <a:solidFill>
                  <a:schemeClr val="tx1"/>
                </a:solidFill>
                <a:latin typeface="Meiryo UI" panose="020B0604030504040204" pitchFamily="50" charset="-128"/>
                <a:ea typeface="Meiryo UI" panose="020B0604030504040204" pitchFamily="50" charset="-128"/>
              </a:rPr>
              <a:t>往往</a:t>
            </a:r>
            <a:r>
              <a:rPr kumimoji="1" lang="zh-CN" altLang="en-US" sz="1600" dirty="0" smtClean="0">
                <a:solidFill>
                  <a:schemeClr val="tx1"/>
                </a:solidFill>
                <a:latin typeface="Meiryo UI" panose="020B0604030504040204" pitchFamily="50" charset="-128"/>
                <a:ea typeface="Meiryo UI" panose="020B0604030504040204" pitchFamily="50" charset="-128"/>
              </a:rPr>
              <a:t>训练集与测试集在同一个数据集下时，模型才能有较好的表现。一旦测试集与训练集有较大的差异，则模型的准确率会直线下降。</a:t>
            </a:r>
            <a:endParaRPr kumimoji="1" lang="en-US" altLang="zh-CN" sz="1600" dirty="0" smtClean="0">
              <a:solidFill>
                <a:schemeClr val="tx1"/>
              </a:solidFill>
              <a:latin typeface="Meiryo UI" panose="020B0604030504040204" pitchFamily="50" charset="-128"/>
              <a:ea typeface="Meiryo UI" panose="020B0604030504040204" pitchFamily="50" charset="-128"/>
            </a:endParaRPr>
          </a:p>
        </p:txBody>
      </p:sp>
      <p:sp>
        <p:nvSpPr>
          <p:cNvPr id="8" name="Text Box 6">
            <a:extLst>
              <a:ext uri="{FF2B5EF4-FFF2-40B4-BE49-F238E27FC236}">
                <a16:creationId xmlns:a16="http://schemas.microsoft.com/office/drawing/2014/main" id="{354AC95D-405C-4858-86BD-5777C15FD4CF}"/>
              </a:ext>
            </a:extLst>
          </p:cNvPr>
          <p:cNvSpPr txBox="1">
            <a:spLocks noChangeArrowheads="1"/>
          </p:cNvSpPr>
          <p:nvPr/>
        </p:nvSpPr>
        <p:spPr bwMode="auto">
          <a:xfrm>
            <a:off x="153988" y="2548433"/>
            <a:ext cx="8794750" cy="525401"/>
          </a:xfrm>
          <a:prstGeom prst="rect">
            <a:avLst/>
          </a:prstGeom>
          <a:solidFill>
            <a:srgbClr val="FFFFCC"/>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spAutoFit/>
          </a:bodyPr>
          <a:lstStyle>
            <a:lvl1pPr>
              <a:defRPr sz="2400">
                <a:solidFill>
                  <a:srgbClr val="000000"/>
                </a:solidFill>
                <a:latin typeface="Arial" charset="0"/>
                <a:ea typeface="ＭＳ Ｐゴシック" charset="0"/>
                <a:cs typeface="ＭＳ Ｐゴシック" charset="0"/>
              </a:defRPr>
            </a:lvl1pPr>
            <a:lvl2pPr>
              <a:defRPr sz="2000">
                <a:solidFill>
                  <a:srgbClr val="000000"/>
                </a:solidFill>
                <a:latin typeface="Arial" charset="0"/>
                <a:ea typeface="ＭＳ Ｐゴシック" charset="0"/>
                <a:cs typeface="ＭＳ Ｐゴシック" charset="0"/>
              </a:defRPr>
            </a:lvl2pPr>
            <a:lvl3pPr>
              <a:defRPr>
                <a:solidFill>
                  <a:srgbClr val="000000"/>
                </a:solidFill>
                <a:latin typeface="Arial" charset="0"/>
                <a:ea typeface="ＭＳ Ｐゴシック" charset="0"/>
                <a:cs typeface="ＭＳ Ｐゴシック" charset="0"/>
              </a:defRPr>
            </a:lvl3pPr>
            <a:lvl4pPr>
              <a:defRPr sz="1600">
                <a:solidFill>
                  <a:srgbClr val="000000"/>
                </a:solidFill>
                <a:latin typeface="Arial" charset="0"/>
                <a:ea typeface="ＭＳ Ｐゴシック" charset="0"/>
                <a:cs typeface="ＭＳ Ｐゴシック" charset="0"/>
              </a:defRPr>
            </a:lvl4pPr>
            <a:lvl5pPr>
              <a:defRPr sz="2000">
                <a:solidFill>
                  <a:srgbClr val="000000"/>
                </a:solidFill>
                <a:latin typeface="Arial" charset="0"/>
                <a:ea typeface="ＭＳ Ｐゴシック" charset="0"/>
                <a:cs typeface="ＭＳ Ｐゴシック" charset="0"/>
              </a:defRPr>
            </a:lvl5pPr>
            <a:lvl6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6pPr>
            <a:lvl7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7pPr>
            <a:lvl8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8pPr>
            <a:lvl9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9pPr>
          </a:lstStyle>
          <a:p>
            <a:pPr>
              <a:buSzPct val="100000"/>
              <a:defRPr/>
            </a:pPr>
            <a:r>
              <a:rPr lang="zh-CN" altLang="en-US" sz="1400" i="1" dirty="0" smtClean="0">
                <a:latin typeface="Meiryo UI" panose="020B0604030504040204" pitchFamily="50" charset="-128"/>
                <a:ea typeface="Meiryo UI" panose="020B0604030504040204" pitchFamily="50" charset="-128"/>
                <a:cs typeface="Microsoft YaHei" charset="0"/>
              </a:rPr>
              <a:t>为提</a:t>
            </a:r>
            <a:r>
              <a:rPr lang="zh-CN" altLang="en-US" sz="1400" i="1" dirty="0">
                <a:latin typeface="Meiryo UI" panose="020B0604030504040204" pitchFamily="50" charset="-128"/>
                <a:ea typeface="Meiryo UI" panose="020B0604030504040204" pitchFamily="50" charset="-128"/>
                <a:cs typeface="Microsoft YaHei" charset="0"/>
              </a:rPr>
              <a:t>高模型在未知数据集上的表现，我们使用了</a:t>
            </a:r>
            <a:r>
              <a:rPr lang="en-US" altLang="zh-CN" sz="1400" i="1" dirty="0">
                <a:latin typeface="Meiryo UI" panose="020B0604030504040204" pitchFamily="50" charset="-128"/>
                <a:ea typeface="Meiryo UI" panose="020B0604030504040204" pitchFamily="50" charset="-128"/>
                <a:cs typeface="Microsoft YaHei" charset="0"/>
              </a:rPr>
              <a:t>《</a:t>
            </a:r>
            <a:r>
              <a:rPr lang="en-US" altLang="zh-CN" sz="1400" i="1" dirty="0" err="1">
                <a:latin typeface="Meiryo UI" panose="020B0604030504040204" pitchFamily="50" charset="-128"/>
                <a:ea typeface="Meiryo UI" panose="020B0604030504040204" pitchFamily="50" charset="-128"/>
                <a:cs typeface="Microsoft YaHei" charset="0"/>
              </a:rPr>
              <a:t>EANet</a:t>
            </a:r>
            <a:r>
              <a:rPr lang="en-US" altLang="zh-CN" sz="1400" i="1" dirty="0">
                <a:latin typeface="Meiryo UI" panose="020B0604030504040204" pitchFamily="50" charset="-128"/>
                <a:ea typeface="Meiryo UI" panose="020B0604030504040204" pitchFamily="50" charset="-128"/>
                <a:cs typeface="Microsoft YaHei" charset="0"/>
              </a:rPr>
              <a:t>: Enhancing Alignment for Cross-Domain Person Re-identification》</a:t>
            </a:r>
            <a:r>
              <a:rPr lang="zh-CN" altLang="en-US" sz="1400" i="1" dirty="0">
                <a:latin typeface="Meiryo UI" panose="020B0604030504040204" pitchFamily="50" charset="-128"/>
                <a:ea typeface="Meiryo UI" panose="020B0604030504040204" pitchFamily="50" charset="-128"/>
                <a:cs typeface="Microsoft YaHei" charset="0"/>
              </a:rPr>
              <a:t>中介绍的模型</a:t>
            </a:r>
            <a:r>
              <a:rPr lang="zh-CN" altLang="en-US" sz="1400" i="1" dirty="0" smtClean="0">
                <a:latin typeface="Meiryo UI" panose="020B0604030504040204" pitchFamily="50" charset="-128"/>
                <a:ea typeface="Meiryo UI" panose="020B0604030504040204" pitchFamily="50" charset="-128"/>
                <a:cs typeface="Microsoft YaHei" charset="0"/>
              </a:rPr>
              <a:t>。</a:t>
            </a:r>
            <a:endParaRPr lang="en-US" altLang="zh-CN" sz="1400" i="1" dirty="0">
              <a:latin typeface="Meiryo UI" panose="020B0604030504040204" pitchFamily="50" charset="-128"/>
              <a:ea typeface="Meiryo UI" panose="020B0604030504040204" pitchFamily="50" charset="-128"/>
              <a:cs typeface="Microsoft YaHei" charset="0"/>
            </a:endParaRPr>
          </a:p>
        </p:txBody>
      </p:sp>
      <p:sp>
        <p:nvSpPr>
          <p:cNvPr id="2" name="テキスト ボックス 1"/>
          <p:cNvSpPr txBox="1"/>
          <p:nvPr/>
        </p:nvSpPr>
        <p:spPr>
          <a:xfrm>
            <a:off x="3938212" y="3073834"/>
            <a:ext cx="4952802" cy="1323439"/>
          </a:xfrm>
          <a:prstGeom prst="rect">
            <a:avLst/>
          </a:prstGeom>
          <a:noFill/>
        </p:spPr>
        <p:txBody>
          <a:bodyPr wrap="square" rtlCol="0">
            <a:spAutoFit/>
          </a:bodyPr>
          <a:lstStyle/>
          <a:p>
            <a:r>
              <a:rPr kumimoji="1" lang="zh-CN" altLang="en-US" sz="1600" dirty="0" smtClean="0">
                <a:solidFill>
                  <a:schemeClr val="tx1"/>
                </a:solidFill>
                <a:latin typeface="Meiryo UI" panose="020B0604030504040204" pitchFamily="50" charset="-128"/>
                <a:ea typeface="Meiryo UI" panose="020B0604030504040204" pitchFamily="50" charset="-128"/>
              </a:rPr>
              <a:t>该模型着眼于部件对齐在</a:t>
            </a:r>
            <a:r>
              <a:rPr kumimoji="1" lang="en-US" altLang="zh-CN" sz="1600" dirty="0" err="1" smtClean="0">
                <a:solidFill>
                  <a:schemeClr val="tx1"/>
                </a:solidFill>
                <a:latin typeface="Meiryo UI" panose="020B0604030504040204" pitchFamily="50" charset="-128"/>
                <a:ea typeface="Meiryo UI" panose="020B0604030504040204" pitchFamily="50" charset="-128"/>
              </a:rPr>
              <a:t>ReID</a:t>
            </a:r>
            <a:r>
              <a:rPr kumimoji="1" lang="zh-CN" altLang="en-US" sz="1600" dirty="0" smtClean="0">
                <a:solidFill>
                  <a:schemeClr val="tx1"/>
                </a:solidFill>
                <a:latin typeface="Meiryo UI" panose="020B0604030504040204" pitchFamily="50" charset="-128"/>
                <a:ea typeface="Meiryo UI" panose="020B0604030504040204" pitchFamily="50" charset="-128"/>
              </a:rPr>
              <a:t>模块中的重要性，先利用相关算法将人分割为不同的部件</a:t>
            </a:r>
            <a:r>
              <a:rPr kumimoji="1" lang="en-US" altLang="zh-CN" sz="1600" dirty="0" smtClean="0">
                <a:solidFill>
                  <a:schemeClr val="tx1"/>
                </a:solidFill>
                <a:latin typeface="Meiryo UI" panose="020B0604030504040204" pitchFamily="50" charset="-128"/>
                <a:ea typeface="Meiryo UI" panose="020B0604030504040204" pitchFamily="50" charset="-128"/>
              </a:rPr>
              <a:t>(</a:t>
            </a:r>
            <a:r>
              <a:rPr kumimoji="1" lang="zh-CN" altLang="en-US" sz="1600" dirty="0" smtClean="0">
                <a:solidFill>
                  <a:schemeClr val="tx1"/>
                </a:solidFill>
                <a:latin typeface="Meiryo UI" panose="020B0604030504040204" pitchFamily="50" charset="-128"/>
                <a:ea typeface="Meiryo UI" panose="020B0604030504040204" pitchFamily="50" charset="-128"/>
              </a:rPr>
              <a:t>水平分割</a:t>
            </a:r>
            <a:r>
              <a:rPr kumimoji="1" lang="en-US" altLang="zh-CN" sz="1600" dirty="0" smtClean="0">
                <a:solidFill>
                  <a:schemeClr val="tx1"/>
                </a:solidFill>
                <a:latin typeface="Meiryo UI" panose="020B0604030504040204" pitchFamily="50" charset="-128"/>
                <a:ea typeface="Meiryo UI" panose="020B0604030504040204" pitchFamily="50" charset="-128"/>
              </a:rPr>
              <a:t>)</a:t>
            </a:r>
            <a:r>
              <a:rPr kumimoji="1" lang="zh-CN" altLang="en-US" sz="1600" dirty="0" smtClean="0">
                <a:solidFill>
                  <a:schemeClr val="tx1"/>
                </a:solidFill>
                <a:latin typeface="Meiryo UI" panose="020B0604030504040204" pitchFamily="50" charset="-128"/>
                <a:ea typeface="Meiryo UI" panose="020B0604030504040204" pitchFamily="50" charset="-128"/>
              </a:rPr>
              <a:t>。然后将训练集中的人物按照对应的部件对齐后进行训练，实验结果表明，该方法可提高跨域情况下的模型检测效果。</a:t>
            </a:r>
            <a:endParaRPr kumimoji="1" lang="ja-JP" altLang="en-US" sz="1600" dirty="0">
              <a:solidFill>
                <a:schemeClr val="tx1"/>
              </a:solidFill>
              <a:latin typeface="Meiryo UI" panose="020B0604030504040204" pitchFamily="50" charset="-128"/>
              <a:ea typeface="Meiryo UI" panose="020B0604030504040204" pitchFamily="50" charset="-128"/>
            </a:endParaRPr>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2589" y="4397273"/>
            <a:ext cx="5004048" cy="2044190"/>
          </a:xfrm>
          <a:prstGeom prst="rect">
            <a:avLst/>
          </a:prstGeom>
        </p:spPr>
      </p:pic>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94" y="3145270"/>
            <a:ext cx="3912418" cy="2876017"/>
          </a:xfrm>
          <a:prstGeom prst="rect">
            <a:avLst/>
          </a:prstGeom>
        </p:spPr>
      </p:pic>
    </p:spTree>
    <p:extLst>
      <p:ext uri="{BB962C8B-B14F-4D97-AF65-F5344CB8AC3E}">
        <p14:creationId xmlns:p14="http://schemas.microsoft.com/office/powerpoint/2010/main" val="36726167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55298" name="Group 1">
            <a:extLst>
              <a:ext uri="{FF2B5EF4-FFF2-40B4-BE49-F238E27FC236}">
                <a16:creationId xmlns:a16="http://schemas.microsoft.com/office/drawing/2014/main" id="{0F6FEA45-5E75-4A8D-AD11-772E2425F07D}"/>
              </a:ext>
            </a:extLst>
          </p:cNvPr>
          <p:cNvGrpSpPr>
            <a:grpSpLocks/>
          </p:cNvGrpSpPr>
          <p:nvPr/>
        </p:nvGrpSpPr>
        <p:grpSpPr bwMode="auto">
          <a:xfrm>
            <a:off x="0" y="0"/>
            <a:ext cx="9132888" cy="6846888"/>
            <a:chOff x="0" y="0"/>
            <a:chExt cx="5753" cy="4313"/>
          </a:xfrm>
        </p:grpSpPr>
        <p:sp>
          <p:nvSpPr>
            <p:cNvPr id="37893" name="Rectangle 2">
              <a:extLst>
                <a:ext uri="{FF2B5EF4-FFF2-40B4-BE49-F238E27FC236}">
                  <a16:creationId xmlns:a16="http://schemas.microsoft.com/office/drawing/2014/main" id="{54DDD56A-EED5-4114-BFC7-9115BBAEEE1E}"/>
                </a:ext>
              </a:extLst>
            </p:cNvPr>
            <p:cNvSpPr>
              <a:spLocks noChangeArrowheads="1"/>
            </p:cNvSpPr>
            <p:nvPr/>
          </p:nvSpPr>
          <p:spPr bwMode="auto">
            <a:xfrm>
              <a:off x="0" y="0"/>
              <a:ext cx="5753" cy="4313"/>
            </a:xfrm>
            <a:prstGeom prst="rect">
              <a:avLst/>
            </a:prstGeom>
            <a:solidFill>
              <a:srgbClr val="FFFFFF"/>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grpSp>
          <p:nvGrpSpPr>
            <p:cNvPr id="55302" name="Group 3">
              <a:extLst>
                <a:ext uri="{FF2B5EF4-FFF2-40B4-BE49-F238E27FC236}">
                  <a16:creationId xmlns:a16="http://schemas.microsoft.com/office/drawing/2014/main" id="{073A41CA-C7FE-406E-B128-08038E0CA0DE}"/>
                </a:ext>
              </a:extLst>
            </p:cNvPr>
            <p:cNvGrpSpPr>
              <a:grpSpLocks/>
            </p:cNvGrpSpPr>
            <p:nvPr/>
          </p:nvGrpSpPr>
          <p:grpSpPr bwMode="auto">
            <a:xfrm>
              <a:off x="0" y="0"/>
              <a:ext cx="5753" cy="4313"/>
              <a:chOff x="0" y="0"/>
              <a:chExt cx="5753" cy="4313"/>
            </a:xfrm>
          </p:grpSpPr>
          <p:sp>
            <p:nvSpPr>
              <p:cNvPr id="37895" name="Rectangle 4">
                <a:extLst>
                  <a:ext uri="{FF2B5EF4-FFF2-40B4-BE49-F238E27FC236}">
                    <a16:creationId xmlns:a16="http://schemas.microsoft.com/office/drawing/2014/main" id="{8C3FC5C3-9387-40B1-A526-3722D37A90E7}"/>
                  </a:ext>
                </a:extLst>
              </p:cNvPr>
              <p:cNvSpPr>
                <a:spLocks noChangeArrowheads="1"/>
              </p:cNvSpPr>
              <p:nvPr/>
            </p:nvSpPr>
            <p:spPr bwMode="auto">
              <a:xfrm>
                <a:off x="0" y="0"/>
                <a:ext cx="5753" cy="43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Clr>
                    <a:srgbClr val="000000"/>
                  </a:buClr>
                  <a:buSzPct val="100000"/>
                  <a:buFont typeface="Times New Roman" charset="0"/>
                  <a:buNone/>
                  <a:defRPr/>
                </a:pPr>
                <a:endParaRPr lang="ja-JP" altLang="en-US">
                  <a:latin typeface="Arial" charset="0"/>
                  <a:ea typeface="SimSun" charset="0"/>
                  <a:cs typeface="SimSun" charset="0"/>
                </a:endParaRPr>
              </a:p>
            </p:txBody>
          </p:sp>
          <p:sp>
            <p:nvSpPr>
              <p:cNvPr id="55304" name="Freeform 5">
                <a:extLst>
                  <a:ext uri="{FF2B5EF4-FFF2-40B4-BE49-F238E27FC236}">
                    <a16:creationId xmlns:a16="http://schemas.microsoft.com/office/drawing/2014/main" id="{93428C14-F5DB-4C4E-95BB-43FF559737C9}"/>
                  </a:ext>
                </a:extLst>
              </p:cNvPr>
              <p:cNvSpPr>
                <a:spLocks noChangeArrowheads="1"/>
              </p:cNvSpPr>
              <p:nvPr/>
            </p:nvSpPr>
            <p:spPr bwMode="auto">
              <a:xfrm>
                <a:off x="1217" y="2598"/>
                <a:ext cx="90" cy="152"/>
              </a:xfrm>
              <a:custGeom>
                <a:avLst/>
                <a:gdLst>
                  <a:gd name="T0" fmla="*/ 0 w 484"/>
                  <a:gd name="T1" fmla="*/ 0 h 795"/>
                  <a:gd name="T2" fmla="*/ 0 w 484"/>
                  <a:gd name="T3" fmla="*/ 0 h 795"/>
                  <a:gd name="T4" fmla="*/ 0 w 484"/>
                  <a:gd name="T5" fmla="*/ 0 h 795"/>
                  <a:gd name="T6" fmla="*/ 0 w 484"/>
                  <a:gd name="T7" fmla="*/ 0 h 795"/>
                  <a:gd name="T8" fmla="*/ 0 w 484"/>
                  <a:gd name="T9" fmla="*/ 0 h 795"/>
                  <a:gd name="T10" fmla="*/ 0 w 484"/>
                  <a:gd name="T11" fmla="*/ 0 h 795"/>
                  <a:gd name="T12" fmla="*/ 0 w 484"/>
                  <a:gd name="T13" fmla="*/ 0 h 795"/>
                  <a:gd name="T14" fmla="*/ 0 w 484"/>
                  <a:gd name="T15" fmla="*/ 0 h 795"/>
                  <a:gd name="T16" fmla="*/ 0 w 484"/>
                  <a:gd name="T17" fmla="*/ 0 h 795"/>
                  <a:gd name="T18" fmla="*/ 0 w 484"/>
                  <a:gd name="T19" fmla="*/ 0 h 795"/>
                  <a:gd name="T20" fmla="*/ 0 w 484"/>
                  <a:gd name="T21" fmla="*/ 0 h 795"/>
                  <a:gd name="T22" fmla="*/ 0 w 484"/>
                  <a:gd name="T23" fmla="*/ 0 h 795"/>
                  <a:gd name="T24" fmla="*/ 0 w 484"/>
                  <a:gd name="T25" fmla="*/ 0 h 795"/>
                  <a:gd name="T26" fmla="*/ 0 w 484"/>
                  <a:gd name="T27" fmla="*/ 0 h 795"/>
                  <a:gd name="T28" fmla="*/ 0 w 484"/>
                  <a:gd name="T29" fmla="*/ 0 h 795"/>
                  <a:gd name="T30" fmla="*/ 0 w 484"/>
                  <a:gd name="T31" fmla="*/ 0 h 795"/>
                  <a:gd name="T32" fmla="*/ 0 w 484"/>
                  <a:gd name="T33" fmla="*/ 0 h 795"/>
                  <a:gd name="T34" fmla="*/ 0 w 484"/>
                  <a:gd name="T35" fmla="*/ 0 h 795"/>
                  <a:gd name="T36" fmla="*/ 0 w 484"/>
                  <a:gd name="T37" fmla="*/ 0 h 795"/>
                  <a:gd name="T38" fmla="*/ 0 w 484"/>
                  <a:gd name="T39" fmla="*/ 0 h 795"/>
                  <a:gd name="T40" fmla="*/ 0 w 484"/>
                  <a:gd name="T41" fmla="*/ 0 h 795"/>
                  <a:gd name="T42" fmla="*/ 0 w 484"/>
                  <a:gd name="T43" fmla="*/ 0 h 795"/>
                  <a:gd name="T44" fmla="*/ 0 w 484"/>
                  <a:gd name="T45" fmla="*/ 0 h 79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84" h="795">
                    <a:moveTo>
                      <a:pt x="0" y="764"/>
                    </a:moveTo>
                    <a:cubicBezTo>
                      <a:pt x="0" y="672"/>
                      <a:pt x="0" y="672"/>
                      <a:pt x="0" y="672"/>
                    </a:cubicBezTo>
                    <a:cubicBezTo>
                      <a:pt x="50" y="700"/>
                      <a:pt x="113" y="715"/>
                      <a:pt x="186" y="715"/>
                    </a:cubicBezTo>
                    <a:cubicBezTo>
                      <a:pt x="309" y="715"/>
                      <a:pt x="371" y="674"/>
                      <a:pt x="371" y="593"/>
                    </a:cubicBezTo>
                    <a:cubicBezTo>
                      <a:pt x="371" y="562"/>
                      <a:pt x="361" y="536"/>
                      <a:pt x="339" y="515"/>
                    </a:cubicBezTo>
                    <a:cubicBezTo>
                      <a:pt x="323" y="498"/>
                      <a:pt x="305" y="484"/>
                      <a:pt x="284" y="472"/>
                    </a:cubicBezTo>
                    <a:cubicBezTo>
                      <a:pt x="265" y="462"/>
                      <a:pt x="241" y="450"/>
                      <a:pt x="212" y="436"/>
                    </a:cubicBezTo>
                    <a:cubicBezTo>
                      <a:pt x="142" y="402"/>
                      <a:pt x="93" y="369"/>
                      <a:pt x="65" y="337"/>
                    </a:cubicBezTo>
                    <a:cubicBezTo>
                      <a:pt x="30" y="299"/>
                      <a:pt x="13" y="253"/>
                      <a:pt x="13" y="199"/>
                    </a:cubicBezTo>
                    <a:cubicBezTo>
                      <a:pt x="13" y="129"/>
                      <a:pt x="40" y="77"/>
                      <a:pt x="94" y="43"/>
                    </a:cubicBezTo>
                    <a:cubicBezTo>
                      <a:pt x="140" y="14"/>
                      <a:pt x="198" y="0"/>
                      <a:pt x="269" y="0"/>
                    </a:cubicBezTo>
                    <a:cubicBezTo>
                      <a:pt x="318" y="0"/>
                      <a:pt x="372" y="8"/>
                      <a:pt x="430" y="26"/>
                    </a:cubicBezTo>
                    <a:cubicBezTo>
                      <a:pt x="430" y="111"/>
                      <a:pt x="430" y="111"/>
                      <a:pt x="430" y="111"/>
                    </a:cubicBezTo>
                    <a:cubicBezTo>
                      <a:pt x="381" y="89"/>
                      <a:pt x="329" y="78"/>
                      <a:pt x="274" y="78"/>
                    </a:cubicBezTo>
                    <a:cubicBezTo>
                      <a:pt x="232" y="78"/>
                      <a:pt x="197" y="86"/>
                      <a:pt x="169" y="103"/>
                    </a:cubicBezTo>
                    <a:cubicBezTo>
                      <a:pt x="141" y="120"/>
                      <a:pt x="126" y="148"/>
                      <a:pt x="126" y="186"/>
                    </a:cubicBezTo>
                    <a:cubicBezTo>
                      <a:pt x="126" y="218"/>
                      <a:pt x="136" y="244"/>
                      <a:pt x="156" y="264"/>
                    </a:cubicBezTo>
                    <a:cubicBezTo>
                      <a:pt x="176" y="285"/>
                      <a:pt x="219" y="312"/>
                      <a:pt x="286" y="345"/>
                    </a:cubicBezTo>
                    <a:cubicBezTo>
                      <a:pt x="338" y="372"/>
                      <a:pt x="374" y="392"/>
                      <a:pt x="391" y="406"/>
                    </a:cubicBezTo>
                    <a:cubicBezTo>
                      <a:pt x="426" y="430"/>
                      <a:pt x="450" y="457"/>
                      <a:pt x="464" y="486"/>
                    </a:cubicBezTo>
                    <a:cubicBezTo>
                      <a:pt x="478" y="512"/>
                      <a:pt x="484" y="544"/>
                      <a:pt x="484" y="581"/>
                    </a:cubicBezTo>
                    <a:cubicBezTo>
                      <a:pt x="484" y="724"/>
                      <a:pt x="387" y="795"/>
                      <a:pt x="193" y="795"/>
                    </a:cubicBezTo>
                    <a:cubicBezTo>
                      <a:pt x="114" y="795"/>
                      <a:pt x="50" y="785"/>
                      <a:pt x="0" y="764"/>
                    </a:cubicBezTo>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05" name="Freeform 6">
                <a:extLst>
                  <a:ext uri="{FF2B5EF4-FFF2-40B4-BE49-F238E27FC236}">
                    <a16:creationId xmlns:a16="http://schemas.microsoft.com/office/drawing/2014/main" id="{23C70CE0-3C25-4556-92F6-A3897E1864C1}"/>
                  </a:ext>
                </a:extLst>
              </p:cNvPr>
              <p:cNvSpPr>
                <a:spLocks noChangeArrowheads="1"/>
              </p:cNvSpPr>
              <p:nvPr/>
            </p:nvSpPr>
            <p:spPr bwMode="auto">
              <a:xfrm>
                <a:off x="1349" y="2526"/>
                <a:ext cx="108" cy="220"/>
              </a:xfrm>
              <a:custGeom>
                <a:avLst/>
                <a:gdLst>
                  <a:gd name="T0" fmla="*/ 0 w 572"/>
                  <a:gd name="T1" fmla="*/ 0 h 1136"/>
                  <a:gd name="T2" fmla="*/ 0 w 572"/>
                  <a:gd name="T3" fmla="*/ 0 h 1136"/>
                  <a:gd name="T4" fmla="*/ 0 w 572"/>
                  <a:gd name="T5" fmla="*/ 0 h 1136"/>
                  <a:gd name="T6" fmla="*/ 0 w 572"/>
                  <a:gd name="T7" fmla="*/ 0 h 1136"/>
                  <a:gd name="T8" fmla="*/ 0 w 572"/>
                  <a:gd name="T9" fmla="*/ 0 h 1136"/>
                  <a:gd name="T10" fmla="*/ 0 w 572"/>
                  <a:gd name="T11" fmla="*/ 0 h 1136"/>
                  <a:gd name="T12" fmla="*/ 0 w 572"/>
                  <a:gd name="T13" fmla="*/ 0 h 1136"/>
                  <a:gd name="T14" fmla="*/ 0 w 572"/>
                  <a:gd name="T15" fmla="*/ 0 h 1136"/>
                  <a:gd name="T16" fmla="*/ 0 w 572"/>
                  <a:gd name="T17" fmla="*/ 0 h 1136"/>
                  <a:gd name="T18" fmla="*/ 0 w 572"/>
                  <a:gd name="T19" fmla="*/ 0 h 1136"/>
                  <a:gd name="T20" fmla="*/ 0 w 572"/>
                  <a:gd name="T21" fmla="*/ 0 h 1136"/>
                  <a:gd name="T22" fmla="*/ 0 w 572"/>
                  <a:gd name="T23" fmla="*/ 0 h 1136"/>
                  <a:gd name="T24" fmla="*/ 0 w 572"/>
                  <a:gd name="T25" fmla="*/ 0 h 1136"/>
                  <a:gd name="T26" fmla="*/ 0 w 572"/>
                  <a:gd name="T27" fmla="*/ 0 h 1136"/>
                  <a:gd name="T28" fmla="*/ 0 w 572"/>
                  <a:gd name="T29" fmla="*/ 0 h 11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72" h="1136">
                    <a:moveTo>
                      <a:pt x="0" y="1136"/>
                    </a:moveTo>
                    <a:cubicBezTo>
                      <a:pt x="0" y="0"/>
                      <a:pt x="0" y="0"/>
                      <a:pt x="0" y="0"/>
                    </a:cubicBezTo>
                    <a:cubicBezTo>
                      <a:pt x="129" y="0"/>
                      <a:pt x="129" y="0"/>
                      <a:pt x="129" y="0"/>
                    </a:cubicBezTo>
                    <a:cubicBezTo>
                      <a:pt x="129" y="400"/>
                      <a:pt x="129" y="400"/>
                      <a:pt x="129" y="400"/>
                    </a:cubicBezTo>
                    <a:cubicBezTo>
                      <a:pt x="196" y="374"/>
                      <a:pt x="260" y="361"/>
                      <a:pt x="319" y="361"/>
                    </a:cubicBezTo>
                    <a:cubicBezTo>
                      <a:pt x="438" y="361"/>
                      <a:pt x="515" y="400"/>
                      <a:pt x="549" y="479"/>
                    </a:cubicBezTo>
                    <a:cubicBezTo>
                      <a:pt x="564" y="515"/>
                      <a:pt x="572" y="579"/>
                      <a:pt x="572" y="673"/>
                    </a:cubicBezTo>
                    <a:cubicBezTo>
                      <a:pt x="572" y="1136"/>
                      <a:pt x="572" y="1136"/>
                      <a:pt x="572" y="1136"/>
                    </a:cubicBezTo>
                    <a:cubicBezTo>
                      <a:pt x="443" y="1136"/>
                      <a:pt x="443" y="1136"/>
                      <a:pt x="443" y="1136"/>
                    </a:cubicBezTo>
                    <a:cubicBezTo>
                      <a:pt x="443" y="653"/>
                      <a:pt x="443" y="653"/>
                      <a:pt x="443" y="653"/>
                    </a:cubicBezTo>
                    <a:cubicBezTo>
                      <a:pt x="443" y="581"/>
                      <a:pt x="436" y="529"/>
                      <a:pt x="420" y="499"/>
                    </a:cubicBezTo>
                    <a:cubicBezTo>
                      <a:pt x="400" y="459"/>
                      <a:pt x="362" y="439"/>
                      <a:pt x="307" y="439"/>
                    </a:cubicBezTo>
                    <a:cubicBezTo>
                      <a:pt x="256" y="439"/>
                      <a:pt x="196" y="454"/>
                      <a:pt x="129" y="485"/>
                    </a:cubicBezTo>
                    <a:cubicBezTo>
                      <a:pt x="129" y="1136"/>
                      <a:pt x="129" y="1136"/>
                      <a:pt x="129" y="1136"/>
                    </a:cubicBezTo>
                    <a:lnTo>
                      <a:pt x="0" y="1136"/>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06" name="Freeform 7">
                <a:extLst>
                  <a:ext uri="{FF2B5EF4-FFF2-40B4-BE49-F238E27FC236}">
                    <a16:creationId xmlns:a16="http://schemas.microsoft.com/office/drawing/2014/main" id="{C331D52F-5B6A-45B6-BE9D-46D75CFB5E18}"/>
                  </a:ext>
                </a:extLst>
              </p:cNvPr>
              <p:cNvSpPr>
                <a:spLocks noChangeArrowheads="1"/>
              </p:cNvSpPr>
              <p:nvPr/>
            </p:nvSpPr>
            <p:spPr bwMode="auto">
              <a:xfrm>
                <a:off x="1499" y="2598"/>
                <a:ext cx="110" cy="152"/>
              </a:xfrm>
              <a:custGeom>
                <a:avLst/>
                <a:gdLst>
                  <a:gd name="T0" fmla="*/ 0 w 585"/>
                  <a:gd name="T1" fmla="*/ 0 h 795"/>
                  <a:gd name="T2" fmla="*/ 0 w 585"/>
                  <a:gd name="T3" fmla="*/ 0 h 795"/>
                  <a:gd name="T4" fmla="*/ 0 w 585"/>
                  <a:gd name="T5" fmla="*/ 0 h 795"/>
                  <a:gd name="T6" fmla="*/ 0 w 585"/>
                  <a:gd name="T7" fmla="*/ 0 h 795"/>
                  <a:gd name="T8" fmla="*/ 0 w 585"/>
                  <a:gd name="T9" fmla="*/ 0 h 795"/>
                  <a:gd name="T10" fmla="*/ 0 w 585"/>
                  <a:gd name="T11" fmla="*/ 0 h 795"/>
                  <a:gd name="T12" fmla="*/ 0 w 585"/>
                  <a:gd name="T13" fmla="*/ 0 h 795"/>
                  <a:gd name="T14" fmla="*/ 0 w 585"/>
                  <a:gd name="T15" fmla="*/ 0 h 795"/>
                  <a:gd name="T16" fmla="*/ 0 w 585"/>
                  <a:gd name="T17" fmla="*/ 0 h 795"/>
                  <a:gd name="T18" fmla="*/ 0 w 585"/>
                  <a:gd name="T19" fmla="*/ 0 h 795"/>
                  <a:gd name="T20" fmla="*/ 0 w 585"/>
                  <a:gd name="T21" fmla="*/ 0 h 795"/>
                  <a:gd name="T22" fmla="*/ 0 w 585"/>
                  <a:gd name="T23" fmla="*/ 0 h 795"/>
                  <a:gd name="T24" fmla="*/ 0 w 585"/>
                  <a:gd name="T25" fmla="*/ 0 h 795"/>
                  <a:gd name="T26" fmla="*/ 0 w 585"/>
                  <a:gd name="T27" fmla="*/ 0 h 795"/>
                  <a:gd name="T28" fmla="*/ 0 w 585"/>
                  <a:gd name="T29" fmla="*/ 0 h 795"/>
                  <a:gd name="T30" fmla="*/ 0 w 585"/>
                  <a:gd name="T31" fmla="*/ 0 h 795"/>
                  <a:gd name="T32" fmla="*/ 0 w 585"/>
                  <a:gd name="T33" fmla="*/ 0 h 795"/>
                  <a:gd name="T34" fmla="*/ 0 w 585"/>
                  <a:gd name="T35" fmla="*/ 0 h 795"/>
                  <a:gd name="T36" fmla="*/ 0 w 585"/>
                  <a:gd name="T37" fmla="*/ 0 h 795"/>
                  <a:gd name="T38" fmla="*/ 0 w 585"/>
                  <a:gd name="T39" fmla="*/ 0 h 795"/>
                  <a:gd name="T40" fmla="*/ 0 w 585"/>
                  <a:gd name="T41" fmla="*/ 0 h 795"/>
                  <a:gd name="T42" fmla="*/ 0 w 585"/>
                  <a:gd name="T43" fmla="*/ 0 h 795"/>
                  <a:gd name="T44" fmla="*/ 0 w 585"/>
                  <a:gd name="T45" fmla="*/ 0 h 795"/>
                  <a:gd name="T46" fmla="*/ 0 w 585"/>
                  <a:gd name="T47" fmla="*/ 0 h 79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585" h="795">
                    <a:moveTo>
                      <a:pt x="456" y="298"/>
                    </a:moveTo>
                    <a:cubicBezTo>
                      <a:pt x="456" y="259"/>
                      <a:pt x="456" y="259"/>
                      <a:pt x="456" y="259"/>
                    </a:cubicBezTo>
                    <a:cubicBezTo>
                      <a:pt x="456" y="209"/>
                      <a:pt x="448" y="171"/>
                      <a:pt x="432" y="144"/>
                    </a:cubicBezTo>
                    <a:cubicBezTo>
                      <a:pt x="409" y="102"/>
                      <a:pt x="359" y="81"/>
                      <a:pt x="283" y="81"/>
                    </a:cubicBezTo>
                    <a:cubicBezTo>
                      <a:pt x="214" y="81"/>
                      <a:pt x="144" y="95"/>
                      <a:pt x="73" y="123"/>
                    </a:cubicBezTo>
                    <a:cubicBezTo>
                      <a:pt x="73" y="33"/>
                      <a:pt x="73" y="33"/>
                      <a:pt x="73" y="33"/>
                    </a:cubicBezTo>
                    <a:cubicBezTo>
                      <a:pt x="145" y="11"/>
                      <a:pt x="219" y="0"/>
                      <a:pt x="296" y="0"/>
                    </a:cubicBezTo>
                    <a:cubicBezTo>
                      <a:pt x="414" y="0"/>
                      <a:pt x="495" y="27"/>
                      <a:pt x="539" y="80"/>
                    </a:cubicBezTo>
                    <a:cubicBezTo>
                      <a:pt x="562" y="109"/>
                      <a:pt x="577" y="152"/>
                      <a:pt x="582" y="209"/>
                    </a:cubicBezTo>
                    <a:cubicBezTo>
                      <a:pt x="584" y="230"/>
                      <a:pt x="585" y="261"/>
                      <a:pt x="585" y="303"/>
                    </a:cubicBezTo>
                    <a:cubicBezTo>
                      <a:pt x="585" y="760"/>
                      <a:pt x="585" y="760"/>
                      <a:pt x="585" y="760"/>
                    </a:cubicBezTo>
                    <a:cubicBezTo>
                      <a:pt x="497" y="783"/>
                      <a:pt x="404" y="795"/>
                      <a:pt x="305" y="795"/>
                    </a:cubicBezTo>
                    <a:cubicBezTo>
                      <a:pt x="211" y="795"/>
                      <a:pt x="138" y="781"/>
                      <a:pt x="86" y="752"/>
                    </a:cubicBezTo>
                    <a:cubicBezTo>
                      <a:pt x="29" y="719"/>
                      <a:pt x="0" y="663"/>
                      <a:pt x="0" y="583"/>
                    </a:cubicBezTo>
                    <a:cubicBezTo>
                      <a:pt x="0" y="491"/>
                      <a:pt x="33" y="423"/>
                      <a:pt x="99" y="380"/>
                    </a:cubicBezTo>
                    <a:cubicBezTo>
                      <a:pt x="149" y="347"/>
                      <a:pt x="233" y="324"/>
                      <a:pt x="350" y="310"/>
                    </a:cubicBezTo>
                    <a:cubicBezTo>
                      <a:pt x="372" y="307"/>
                      <a:pt x="407" y="303"/>
                      <a:pt x="456" y="298"/>
                    </a:cubicBezTo>
                    <a:moveTo>
                      <a:pt x="456" y="372"/>
                    </a:moveTo>
                    <a:cubicBezTo>
                      <a:pt x="378" y="379"/>
                      <a:pt x="318" y="389"/>
                      <a:pt x="278" y="399"/>
                    </a:cubicBezTo>
                    <a:cubicBezTo>
                      <a:pt x="180" y="423"/>
                      <a:pt x="132" y="480"/>
                      <a:pt x="132" y="570"/>
                    </a:cubicBezTo>
                    <a:cubicBezTo>
                      <a:pt x="132" y="619"/>
                      <a:pt x="146" y="655"/>
                      <a:pt x="175" y="679"/>
                    </a:cubicBezTo>
                    <a:cubicBezTo>
                      <a:pt x="206" y="705"/>
                      <a:pt x="256" y="718"/>
                      <a:pt x="325" y="718"/>
                    </a:cubicBezTo>
                    <a:cubicBezTo>
                      <a:pt x="372" y="718"/>
                      <a:pt x="415" y="711"/>
                      <a:pt x="456" y="700"/>
                    </a:cubicBezTo>
                    <a:lnTo>
                      <a:pt x="456" y="372"/>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07" name="Freeform 8">
                <a:extLst>
                  <a:ext uri="{FF2B5EF4-FFF2-40B4-BE49-F238E27FC236}">
                    <a16:creationId xmlns:a16="http://schemas.microsoft.com/office/drawing/2014/main" id="{CEC8EBB6-5762-4B75-AA11-C576C6B9073D}"/>
                  </a:ext>
                </a:extLst>
              </p:cNvPr>
              <p:cNvSpPr>
                <a:spLocks noChangeArrowheads="1"/>
              </p:cNvSpPr>
              <p:nvPr/>
            </p:nvSpPr>
            <p:spPr bwMode="auto">
              <a:xfrm>
                <a:off x="1662" y="2598"/>
                <a:ext cx="112" cy="220"/>
              </a:xfrm>
              <a:custGeom>
                <a:avLst/>
                <a:gdLst>
                  <a:gd name="T0" fmla="*/ 0 w 592"/>
                  <a:gd name="T1" fmla="*/ 0 h 1136"/>
                  <a:gd name="T2" fmla="*/ 0 w 592"/>
                  <a:gd name="T3" fmla="*/ 0 h 1136"/>
                  <a:gd name="T4" fmla="*/ 0 w 592"/>
                  <a:gd name="T5" fmla="*/ 0 h 1136"/>
                  <a:gd name="T6" fmla="*/ 0 w 592"/>
                  <a:gd name="T7" fmla="*/ 0 h 1136"/>
                  <a:gd name="T8" fmla="*/ 0 w 592"/>
                  <a:gd name="T9" fmla="*/ 0 h 1136"/>
                  <a:gd name="T10" fmla="*/ 0 w 592"/>
                  <a:gd name="T11" fmla="*/ 0 h 1136"/>
                  <a:gd name="T12" fmla="*/ 0 w 592"/>
                  <a:gd name="T13" fmla="*/ 0 h 1136"/>
                  <a:gd name="T14" fmla="*/ 0 w 592"/>
                  <a:gd name="T15" fmla="*/ 0 h 1136"/>
                  <a:gd name="T16" fmla="*/ 0 w 592"/>
                  <a:gd name="T17" fmla="*/ 0 h 1136"/>
                  <a:gd name="T18" fmla="*/ 0 w 592"/>
                  <a:gd name="T19" fmla="*/ 0 h 1136"/>
                  <a:gd name="T20" fmla="*/ 0 w 592"/>
                  <a:gd name="T21" fmla="*/ 0 h 1136"/>
                  <a:gd name="T22" fmla="*/ 0 w 592"/>
                  <a:gd name="T23" fmla="*/ 0 h 1136"/>
                  <a:gd name="T24" fmla="*/ 0 w 592"/>
                  <a:gd name="T25" fmla="*/ 0 h 1136"/>
                  <a:gd name="T26" fmla="*/ 0 w 592"/>
                  <a:gd name="T27" fmla="*/ 0 h 1136"/>
                  <a:gd name="T28" fmla="*/ 0 w 592"/>
                  <a:gd name="T29" fmla="*/ 0 h 1136"/>
                  <a:gd name="T30" fmla="*/ 0 w 592"/>
                  <a:gd name="T31" fmla="*/ 0 h 1136"/>
                  <a:gd name="T32" fmla="*/ 0 w 592"/>
                  <a:gd name="T33" fmla="*/ 0 h 1136"/>
                  <a:gd name="T34" fmla="*/ 0 w 592"/>
                  <a:gd name="T35" fmla="*/ 0 h 1136"/>
                  <a:gd name="T36" fmla="*/ 0 w 592"/>
                  <a:gd name="T37" fmla="*/ 0 h 11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2" h="1136">
                    <a:moveTo>
                      <a:pt x="129" y="742"/>
                    </a:moveTo>
                    <a:cubicBezTo>
                      <a:pt x="129" y="1136"/>
                      <a:pt x="129" y="1136"/>
                      <a:pt x="129" y="1136"/>
                    </a:cubicBezTo>
                    <a:cubicBezTo>
                      <a:pt x="0" y="1136"/>
                      <a:pt x="0" y="1136"/>
                      <a:pt x="0" y="1136"/>
                    </a:cubicBezTo>
                    <a:cubicBezTo>
                      <a:pt x="0" y="30"/>
                      <a:pt x="0" y="30"/>
                      <a:pt x="0" y="30"/>
                    </a:cubicBezTo>
                    <a:cubicBezTo>
                      <a:pt x="89" y="10"/>
                      <a:pt x="175" y="0"/>
                      <a:pt x="260" y="0"/>
                    </a:cubicBezTo>
                    <a:cubicBezTo>
                      <a:pt x="391" y="0"/>
                      <a:pt x="480" y="39"/>
                      <a:pt x="528" y="118"/>
                    </a:cubicBezTo>
                    <a:cubicBezTo>
                      <a:pt x="571" y="188"/>
                      <a:pt x="592" y="281"/>
                      <a:pt x="592" y="396"/>
                    </a:cubicBezTo>
                    <a:cubicBezTo>
                      <a:pt x="592" y="518"/>
                      <a:pt x="565" y="616"/>
                      <a:pt x="511" y="691"/>
                    </a:cubicBezTo>
                    <a:cubicBezTo>
                      <a:pt x="460" y="761"/>
                      <a:pt x="385" y="795"/>
                      <a:pt x="287" y="795"/>
                    </a:cubicBezTo>
                    <a:cubicBezTo>
                      <a:pt x="245" y="795"/>
                      <a:pt x="209" y="789"/>
                      <a:pt x="180" y="775"/>
                    </a:cubicBezTo>
                    <a:cubicBezTo>
                      <a:pt x="166" y="769"/>
                      <a:pt x="149" y="758"/>
                      <a:pt x="129" y="742"/>
                    </a:cubicBezTo>
                    <a:moveTo>
                      <a:pt x="129" y="653"/>
                    </a:moveTo>
                    <a:cubicBezTo>
                      <a:pt x="172" y="696"/>
                      <a:pt x="220" y="718"/>
                      <a:pt x="272" y="718"/>
                    </a:cubicBezTo>
                    <a:cubicBezTo>
                      <a:pt x="338" y="718"/>
                      <a:pt x="387" y="684"/>
                      <a:pt x="418" y="618"/>
                    </a:cubicBezTo>
                    <a:cubicBezTo>
                      <a:pt x="447" y="557"/>
                      <a:pt x="461" y="483"/>
                      <a:pt x="461" y="395"/>
                    </a:cubicBezTo>
                    <a:cubicBezTo>
                      <a:pt x="461" y="284"/>
                      <a:pt x="442" y="202"/>
                      <a:pt x="403" y="147"/>
                    </a:cubicBezTo>
                    <a:cubicBezTo>
                      <a:pt x="372" y="101"/>
                      <a:pt x="318" y="78"/>
                      <a:pt x="241" y="78"/>
                    </a:cubicBezTo>
                    <a:cubicBezTo>
                      <a:pt x="207" y="78"/>
                      <a:pt x="170" y="81"/>
                      <a:pt x="129" y="87"/>
                    </a:cubicBezTo>
                    <a:lnTo>
                      <a:pt x="129" y="653"/>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08" name="Freeform 9">
                <a:extLst>
                  <a:ext uri="{FF2B5EF4-FFF2-40B4-BE49-F238E27FC236}">
                    <a16:creationId xmlns:a16="http://schemas.microsoft.com/office/drawing/2014/main" id="{F400A7C0-E611-4192-A83B-C34ED5377F5C}"/>
                  </a:ext>
                </a:extLst>
              </p:cNvPr>
              <p:cNvSpPr>
                <a:spLocks noChangeArrowheads="1"/>
              </p:cNvSpPr>
              <p:nvPr/>
            </p:nvSpPr>
            <p:spPr bwMode="auto">
              <a:xfrm>
                <a:off x="1816" y="2547"/>
                <a:ext cx="25" cy="199"/>
              </a:xfrm>
              <a:custGeom>
                <a:avLst/>
                <a:gdLst>
                  <a:gd name="T0" fmla="*/ 0 w 157"/>
                  <a:gd name="T1" fmla="*/ 0 h 1031"/>
                  <a:gd name="T2" fmla="*/ 0 w 157"/>
                  <a:gd name="T3" fmla="*/ 0 h 1031"/>
                  <a:gd name="T4" fmla="*/ 0 w 157"/>
                  <a:gd name="T5" fmla="*/ 0 h 1031"/>
                  <a:gd name="T6" fmla="*/ 0 w 157"/>
                  <a:gd name="T7" fmla="*/ 0 h 1031"/>
                  <a:gd name="T8" fmla="*/ 0 w 157"/>
                  <a:gd name="T9" fmla="*/ 0 h 1031"/>
                  <a:gd name="T10" fmla="*/ 0 w 157"/>
                  <a:gd name="T11" fmla="*/ 0 h 1031"/>
                  <a:gd name="T12" fmla="*/ 0 w 157"/>
                  <a:gd name="T13" fmla="*/ 0 h 1031"/>
                  <a:gd name="T14" fmla="*/ 0 w 157"/>
                  <a:gd name="T15" fmla="*/ 0 h 1031"/>
                  <a:gd name="T16" fmla="*/ 0 w 157"/>
                  <a:gd name="T17" fmla="*/ 0 h 1031"/>
                  <a:gd name="T18" fmla="*/ 0 w 157"/>
                  <a:gd name="T19" fmla="*/ 0 h 1031"/>
                  <a:gd name="T20" fmla="*/ 0 w 157"/>
                  <a:gd name="T21" fmla="*/ 0 h 1031"/>
                  <a:gd name="T22" fmla="*/ 0 w 157"/>
                  <a:gd name="T23" fmla="*/ 0 h 1031"/>
                  <a:gd name="T24" fmla="*/ 0 w 157"/>
                  <a:gd name="T25" fmla="*/ 0 h 1031"/>
                  <a:gd name="T26" fmla="*/ 0 w 157"/>
                  <a:gd name="T27" fmla="*/ 0 h 103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7" h="1031">
                    <a:moveTo>
                      <a:pt x="78" y="0"/>
                    </a:moveTo>
                    <a:cubicBezTo>
                      <a:pt x="102" y="0"/>
                      <a:pt x="121" y="9"/>
                      <a:pt x="137" y="26"/>
                    </a:cubicBezTo>
                    <a:cubicBezTo>
                      <a:pt x="150" y="42"/>
                      <a:pt x="157" y="59"/>
                      <a:pt x="157" y="79"/>
                    </a:cubicBezTo>
                    <a:cubicBezTo>
                      <a:pt x="157" y="103"/>
                      <a:pt x="148" y="123"/>
                      <a:pt x="131" y="139"/>
                    </a:cubicBezTo>
                    <a:cubicBezTo>
                      <a:pt x="116" y="152"/>
                      <a:pt x="99" y="159"/>
                      <a:pt x="78" y="159"/>
                    </a:cubicBezTo>
                    <a:cubicBezTo>
                      <a:pt x="54" y="159"/>
                      <a:pt x="35" y="150"/>
                      <a:pt x="20" y="133"/>
                    </a:cubicBezTo>
                    <a:cubicBezTo>
                      <a:pt x="6" y="118"/>
                      <a:pt x="0" y="99"/>
                      <a:pt x="0" y="78"/>
                    </a:cubicBezTo>
                    <a:cubicBezTo>
                      <a:pt x="0" y="56"/>
                      <a:pt x="8" y="37"/>
                      <a:pt x="25" y="20"/>
                    </a:cubicBezTo>
                    <a:cubicBezTo>
                      <a:pt x="40" y="7"/>
                      <a:pt x="58" y="0"/>
                      <a:pt x="78" y="0"/>
                    </a:cubicBezTo>
                    <a:moveTo>
                      <a:pt x="15" y="277"/>
                    </a:moveTo>
                    <a:cubicBezTo>
                      <a:pt x="144" y="277"/>
                      <a:pt x="144" y="277"/>
                      <a:pt x="144" y="277"/>
                    </a:cubicBezTo>
                    <a:cubicBezTo>
                      <a:pt x="144" y="1031"/>
                      <a:pt x="144" y="1031"/>
                      <a:pt x="144" y="1031"/>
                    </a:cubicBezTo>
                    <a:cubicBezTo>
                      <a:pt x="15" y="1031"/>
                      <a:pt x="15" y="1031"/>
                      <a:pt x="15" y="1031"/>
                    </a:cubicBezTo>
                    <a:lnTo>
                      <a:pt x="15" y="277"/>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09" name="Freeform 10">
                <a:extLst>
                  <a:ext uri="{FF2B5EF4-FFF2-40B4-BE49-F238E27FC236}">
                    <a16:creationId xmlns:a16="http://schemas.microsoft.com/office/drawing/2014/main" id="{CC6C6524-3645-4948-A28B-5C8B8E77FEA4}"/>
                  </a:ext>
                </a:extLst>
              </p:cNvPr>
              <p:cNvSpPr>
                <a:spLocks noChangeArrowheads="1"/>
              </p:cNvSpPr>
              <p:nvPr/>
            </p:nvSpPr>
            <p:spPr bwMode="auto">
              <a:xfrm>
                <a:off x="1894" y="2598"/>
                <a:ext cx="107" cy="148"/>
              </a:xfrm>
              <a:custGeom>
                <a:avLst/>
                <a:gdLst>
                  <a:gd name="T0" fmla="*/ 0 w 573"/>
                  <a:gd name="T1" fmla="*/ 0 h 775"/>
                  <a:gd name="T2" fmla="*/ 0 w 573"/>
                  <a:gd name="T3" fmla="*/ 0 h 775"/>
                  <a:gd name="T4" fmla="*/ 0 w 573"/>
                  <a:gd name="T5" fmla="*/ 0 h 775"/>
                  <a:gd name="T6" fmla="*/ 0 w 573"/>
                  <a:gd name="T7" fmla="*/ 0 h 775"/>
                  <a:gd name="T8" fmla="*/ 0 w 573"/>
                  <a:gd name="T9" fmla="*/ 0 h 775"/>
                  <a:gd name="T10" fmla="*/ 0 w 573"/>
                  <a:gd name="T11" fmla="*/ 0 h 775"/>
                  <a:gd name="T12" fmla="*/ 0 w 573"/>
                  <a:gd name="T13" fmla="*/ 0 h 775"/>
                  <a:gd name="T14" fmla="*/ 0 w 573"/>
                  <a:gd name="T15" fmla="*/ 0 h 775"/>
                  <a:gd name="T16" fmla="*/ 0 w 573"/>
                  <a:gd name="T17" fmla="*/ 0 h 775"/>
                  <a:gd name="T18" fmla="*/ 0 w 573"/>
                  <a:gd name="T19" fmla="*/ 0 h 775"/>
                  <a:gd name="T20" fmla="*/ 0 w 573"/>
                  <a:gd name="T21" fmla="*/ 0 h 775"/>
                  <a:gd name="T22" fmla="*/ 0 w 573"/>
                  <a:gd name="T23" fmla="*/ 0 h 775"/>
                  <a:gd name="T24" fmla="*/ 0 w 573"/>
                  <a:gd name="T25" fmla="*/ 0 h 77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73" h="775">
                    <a:moveTo>
                      <a:pt x="0" y="775"/>
                    </a:moveTo>
                    <a:cubicBezTo>
                      <a:pt x="0" y="30"/>
                      <a:pt x="0" y="30"/>
                      <a:pt x="0" y="30"/>
                    </a:cubicBezTo>
                    <a:cubicBezTo>
                      <a:pt x="120" y="10"/>
                      <a:pt x="220" y="0"/>
                      <a:pt x="302" y="0"/>
                    </a:cubicBezTo>
                    <a:cubicBezTo>
                      <a:pt x="434" y="0"/>
                      <a:pt x="516" y="39"/>
                      <a:pt x="550" y="119"/>
                    </a:cubicBezTo>
                    <a:cubicBezTo>
                      <a:pt x="565" y="155"/>
                      <a:pt x="573" y="220"/>
                      <a:pt x="573" y="312"/>
                    </a:cubicBezTo>
                    <a:cubicBezTo>
                      <a:pt x="573" y="775"/>
                      <a:pt x="573" y="775"/>
                      <a:pt x="573" y="775"/>
                    </a:cubicBezTo>
                    <a:cubicBezTo>
                      <a:pt x="444" y="775"/>
                      <a:pt x="444" y="775"/>
                      <a:pt x="444" y="775"/>
                    </a:cubicBezTo>
                    <a:cubicBezTo>
                      <a:pt x="444" y="320"/>
                      <a:pt x="444" y="320"/>
                      <a:pt x="444" y="320"/>
                    </a:cubicBezTo>
                    <a:cubicBezTo>
                      <a:pt x="444" y="230"/>
                      <a:pt x="436" y="171"/>
                      <a:pt x="421" y="140"/>
                    </a:cubicBezTo>
                    <a:cubicBezTo>
                      <a:pt x="400" y="99"/>
                      <a:pt x="356" y="78"/>
                      <a:pt x="290" y="78"/>
                    </a:cubicBezTo>
                    <a:cubicBezTo>
                      <a:pt x="237" y="78"/>
                      <a:pt x="184" y="83"/>
                      <a:pt x="130" y="94"/>
                    </a:cubicBezTo>
                    <a:cubicBezTo>
                      <a:pt x="130" y="775"/>
                      <a:pt x="130" y="775"/>
                      <a:pt x="130" y="775"/>
                    </a:cubicBezTo>
                    <a:lnTo>
                      <a:pt x="0" y="775"/>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0" name="Freeform 11">
                <a:extLst>
                  <a:ext uri="{FF2B5EF4-FFF2-40B4-BE49-F238E27FC236}">
                    <a16:creationId xmlns:a16="http://schemas.microsoft.com/office/drawing/2014/main" id="{926E988C-C1B5-4AE9-8289-3C91F59BA66C}"/>
                  </a:ext>
                </a:extLst>
              </p:cNvPr>
              <p:cNvSpPr>
                <a:spLocks noChangeArrowheads="1"/>
              </p:cNvSpPr>
              <p:nvPr/>
            </p:nvSpPr>
            <p:spPr bwMode="auto">
              <a:xfrm>
                <a:off x="2044" y="2598"/>
                <a:ext cx="112" cy="222"/>
              </a:xfrm>
              <a:custGeom>
                <a:avLst/>
                <a:gdLst>
                  <a:gd name="T0" fmla="*/ 0 w 595"/>
                  <a:gd name="T1" fmla="*/ 0 h 1147"/>
                  <a:gd name="T2" fmla="*/ 0 w 595"/>
                  <a:gd name="T3" fmla="*/ 0 h 1147"/>
                  <a:gd name="T4" fmla="*/ 0 w 595"/>
                  <a:gd name="T5" fmla="*/ 0 h 1147"/>
                  <a:gd name="T6" fmla="*/ 0 w 595"/>
                  <a:gd name="T7" fmla="*/ 0 h 1147"/>
                  <a:gd name="T8" fmla="*/ 0 w 595"/>
                  <a:gd name="T9" fmla="*/ 0 h 1147"/>
                  <a:gd name="T10" fmla="*/ 0 w 595"/>
                  <a:gd name="T11" fmla="*/ 0 h 1147"/>
                  <a:gd name="T12" fmla="*/ 0 w 595"/>
                  <a:gd name="T13" fmla="*/ 0 h 1147"/>
                  <a:gd name="T14" fmla="*/ 0 w 595"/>
                  <a:gd name="T15" fmla="*/ 0 h 1147"/>
                  <a:gd name="T16" fmla="*/ 0 w 595"/>
                  <a:gd name="T17" fmla="*/ 0 h 1147"/>
                  <a:gd name="T18" fmla="*/ 0 w 595"/>
                  <a:gd name="T19" fmla="*/ 0 h 1147"/>
                  <a:gd name="T20" fmla="*/ 0 w 595"/>
                  <a:gd name="T21" fmla="*/ 0 h 1147"/>
                  <a:gd name="T22" fmla="*/ 0 w 595"/>
                  <a:gd name="T23" fmla="*/ 0 h 1147"/>
                  <a:gd name="T24" fmla="*/ 0 w 595"/>
                  <a:gd name="T25" fmla="*/ 0 h 1147"/>
                  <a:gd name="T26" fmla="*/ 0 w 595"/>
                  <a:gd name="T27" fmla="*/ 0 h 1147"/>
                  <a:gd name="T28" fmla="*/ 0 w 595"/>
                  <a:gd name="T29" fmla="*/ 0 h 1147"/>
                  <a:gd name="T30" fmla="*/ 0 w 595"/>
                  <a:gd name="T31" fmla="*/ 0 h 1147"/>
                  <a:gd name="T32" fmla="*/ 0 w 595"/>
                  <a:gd name="T33" fmla="*/ 0 h 1147"/>
                  <a:gd name="T34" fmla="*/ 0 w 595"/>
                  <a:gd name="T35" fmla="*/ 0 h 1147"/>
                  <a:gd name="T36" fmla="*/ 0 w 595"/>
                  <a:gd name="T37" fmla="*/ 0 h 1147"/>
                  <a:gd name="T38" fmla="*/ 0 w 595"/>
                  <a:gd name="T39" fmla="*/ 0 h 1147"/>
                  <a:gd name="T40" fmla="*/ 0 w 595"/>
                  <a:gd name="T41" fmla="*/ 0 h 1147"/>
                  <a:gd name="T42" fmla="*/ 0 w 595"/>
                  <a:gd name="T43" fmla="*/ 0 h 1147"/>
                  <a:gd name="T44" fmla="*/ 0 w 595"/>
                  <a:gd name="T45" fmla="*/ 0 h 1147"/>
                  <a:gd name="T46" fmla="*/ 0 w 595"/>
                  <a:gd name="T47" fmla="*/ 0 h 1147"/>
                  <a:gd name="T48" fmla="*/ 0 w 595"/>
                  <a:gd name="T49" fmla="*/ 0 h 1147"/>
                  <a:gd name="T50" fmla="*/ 0 w 595"/>
                  <a:gd name="T51" fmla="*/ 0 h 1147"/>
                  <a:gd name="T52" fmla="*/ 0 w 595"/>
                  <a:gd name="T53" fmla="*/ 0 h 1147"/>
                  <a:gd name="T54" fmla="*/ 0 w 595"/>
                  <a:gd name="T55" fmla="*/ 0 h 1147"/>
                  <a:gd name="T56" fmla="*/ 0 w 595"/>
                  <a:gd name="T57" fmla="*/ 0 h 1147"/>
                  <a:gd name="T58" fmla="*/ 0 w 595"/>
                  <a:gd name="T59" fmla="*/ 0 h 114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95" h="1147">
                    <a:moveTo>
                      <a:pt x="466" y="707"/>
                    </a:moveTo>
                    <a:cubicBezTo>
                      <a:pt x="446" y="728"/>
                      <a:pt x="430" y="743"/>
                      <a:pt x="418" y="752"/>
                    </a:cubicBezTo>
                    <a:cubicBezTo>
                      <a:pt x="378" y="781"/>
                      <a:pt x="329" y="795"/>
                      <a:pt x="268" y="795"/>
                    </a:cubicBezTo>
                    <a:cubicBezTo>
                      <a:pt x="201" y="795"/>
                      <a:pt x="146" y="777"/>
                      <a:pt x="102" y="740"/>
                    </a:cubicBezTo>
                    <a:cubicBezTo>
                      <a:pt x="34" y="683"/>
                      <a:pt x="0" y="581"/>
                      <a:pt x="0" y="433"/>
                    </a:cubicBezTo>
                    <a:cubicBezTo>
                      <a:pt x="0" y="313"/>
                      <a:pt x="25" y="215"/>
                      <a:pt x="75" y="137"/>
                    </a:cubicBezTo>
                    <a:cubicBezTo>
                      <a:pt x="133" y="46"/>
                      <a:pt x="226" y="0"/>
                      <a:pt x="356" y="0"/>
                    </a:cubicBezTo>
                    <a:cubicBezTo>
                      <a:pt x="433" y="0"/>
                      <a:pt x="513" y="10"/>
                      <a:pt x="595" y="30"/>
                    </a:cubicBezTo>
                    <a:cubicBezTo>
                      <a:pt x="595" y="628"/>
                      <a:pt x="595" y="628"/>
                      <a:pt x="595" y="628"/>
                    </a:cubicBezTo>
                    <a:cubicBezTo>
                      <a:pt x="595" y="739"/>
                      <a:pt x="590" y="823"/>
                      <a:pt x="580" y="881"/>
                    </a:cubicBezTo>
                    <a:cubicBezTo>
                      <a:pt x="563" y="986"/>
                      <a:pt x="516" y="1059"/>
                      <a:pt x="441" y="1099"/>
                    </a:cubicBezTo>
                    <a:cubicBezTo>
                      <a:pt x="380" y="1131"/>
                      <a:pt x="299" y="1147"/>
                      <a:pt x="200" y="1147"/>
                    </a:cubicBezTo>
                    <a:cubicBezTo>
                      <a:pt x="172" y="1147"/>
                      <a:pt x="140" y="1145"/>
                      <a:pt x="103" y="1141"/>
                    </a:cubicBezTo>
                    <a:cubicBezTo>
                      <a:pt x="103" y="1064"/>
                      <a:pt x="103" y="1064"/>
                      <a:pt x="103" y="1064"/>
                    </a:cubicBezTo>
                    <a:cubicBezTo>
                      <a:pt x="136" y="1068"/>
                      <a:pt x="168" y="1069"/>
                      <a:pt x="199" y="1069"/>
                    </a:cubicBezTo>
                    <a:cubicBezTo>
                      <a:pt x="270" y="1069"/>
                      <a:pt x="322" y="1060"/>
                      <a:pt x="357" y="1041"/>
                    </a:cubicBezTo>
                    <a:cubicBezTo>
                      <a:pt x="408" y="1014"/>
                      <a:pt x="440" y="966"/>
                      <a:pt x="454" y="896"/>
                    </a:cubicBezTo>
                    <a:cubicBezTo>
                      <a:pt x="462" y="857"/>
                      <a:pt x="466" y="808"/>
                      <a:pt x="466" y="748"/>
                    </a:cubicBezTo>
                    <a:lnTo>
                      <a:pt x="466" y="707"/>
                    </a:lnTo>
                    <a:close/>
                    <a:moveTo>
                      <a:pt x="466" y="85"/>
                    </a:moveTo>
                    <a:cubicBezTo>
                      <a:pt x="430" y="80"/>
                      <a:pt x="398" y="78"/>
                      <a:pt x="369" y="78"/>
                    </a:cubicBezTo>
                    <a:cubicBezTo>
                      <a:pt x="315" y="78"/>
                      <a:pt x="272" y="89"/>
                      <a:pt x="242" y="111"/>
                    </a:cubicBezTo>
                    <a:cubicBezTo>
                      <a:pt x="207" y="136"/>
                      <a:pt x="179" y="180"/>
                      <a:pt x="159" y="244"/>
                    </a:cubicBezTo>
                    <a:cubicBezTo>
                      <a:pt x="141" y="299"/>
                      <a:pt x="132" y="364"/>
                      <a:pt x="132" y="438"/>
                    </a:cubicBezTo>
                    <a:cubicBezTo>
                      <a:pt x="132" y="540"/>
                      <a:pt x="149" y="615"/>
                      <a:pt x="183" y="662"/>
                    </a:cubicBezTo>
                    <a:cubicBezTo>
                      <a:pt x="209" y="699"/>
                      <a:pt x="243" y="718"/>
                      <a:pt x="286" y="718"/>
                    </a:cubicBezTo>
                    <a:cubicBezTo>
                      <a:pt x="323" y="718"/>
                      <a:pt x="357" y="706"/>
                      <a:pt x="388" y="683"/>
                    </a:cubicBezTo>
                    <a:cubicBezTo>
                      <a:pt x="420" y="660"/>
                      <a:pt x="442" y="629"/>
                      <a:pt x="455" y="592"/>
                    </a:cubicBezTo>
                    <a:cubicBezTo>
                      <a:pt x="462" y="572"/>
                      <a:pt x="466" y="543"/>
                      <a:pt x="466" y="505"/>
                    </a:cubicBezTo>
                    <a:lnTo>
                      <a:pt x="466" y="85"/>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1" name="Freeform 12">
                <a:extLst>
                  <a:ext uri="{FF2B5EF4-FFF2-40B4-BE49-F238E27FC236}">
                    <a16:creationId xmlns:a16="http://schemas.microsoft.com/office/drawing/2014/main" id="{3CF15E07-AAB7-442D-982E-ABFD4F33D717}"/>
                  </a:ext>
                </a:extLst>
              </p:cNvPr>
              <p:cNvSpPr>
                <a:spLocks noChangeArrowheads="1"/>
              </p:cNvSpPr>
              <p:nvPr/>
            </p:nvSpPr>
            <p:spPr bwMode="auto">
              <a:xfrm>
                <a:off x="2280" y="2561"/>
                <a:ext cx="60" cy="185"/>
              </a:xfrm>
              <a:custGeom>
                <a:avLst/>
                <a:gdLst>
                  <a:gd name="T0" fmla="*/ 0 w 332"/>
                  <a:gd name="T1" fmla="*/ 0 h 958"/>
                  <a:gd name="T2" fmla="*/ 0 w 332"/>
                  <a:gd name="T3" fmla="*/ 0 h 958"/>
                  <a:gd name="T4" fmla="*/ 0 w 332"/>
                  <a:gd name="T5" fmla="*/ 0 h 958"/>
                  <a:gd name="T6" fmla="*/ 0 w 332"/>
                  <a:gd name="T7" fmla="*/ 0 h 958"/>
                  <a:gd name="T8" fmla="*/ 0 w 332"/>
                  <a:gd name="T9" fmla="*/ 0 h 958"/>
                  <a:gd name="T10" fmla="*/ 0 w 332"/>
                  <a:gd name="T11" fmla="*/ 0 h 958"/>
                  <a:gd name="T12" fmla="*/ 0 w 332"/>
                  <a:gd name="T13" fmla="*/ 0 h 958"/>
                  <a:gd name="T14" fmla="*/ 0 w 332"/>
                  <a:gd name="T15" fmla="*/ 0 h 958"/>
                  <a:gd name="T16" fmla="*/ 0 w 332"/>
                  <a:gd name="T17" fmla="*/ 0 h 958"/>
                  <a:gd name="T18" fmla="*/ 0 w 332"/>
                  <a:gd name="T19" fmla="*/ 0 h 958"/>
                  <a:gd name="T20" fmla="*/ 0 w 332"/>
                  <a:gd name="T21" fmla="*/ 0 h 958"/>
                  <a:gd name="T22" fmla="*/ 0 w 332"/>
                  <a:gd name="T23" fmla="*/ 0 h 958"/>
                  <a:gd name="T24" fmla="*/ 0 w 332"/>
                  <a:gd name="T25" fmla="*/ 0 h 958"/>
                  <a:gd name="T26" fmla="*/ 0 w 332"/>
                  <a:gd name="T27" fmla="*/ 0 h 958"/>
                  <a:gd name="T28" fmla="*/ 0 w 332"/>
                  <a:gd name="T29" fmla="*/ 0 h 958"/>
                  <a:gd name="T30" fmla="*/ 0 w 332"/>
                  <a:gd name="T31" fmla="*/ 0 h 958"/>
                  <a:gd name="T32" fmla="*/ 0 w 332"/>
                  <a:gd name="T33" fmla="*/ 0 h 95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32" h="958">
                    <a:moveTo>
                      <a:pt x="0" y="0"/>
                    </a:moveTo>
                    <a:cubicBezTo>
                      <a:pt x="129" y="0"/>
                      <a:pt x="129" y="0"/>
                      <a:pt x="129" y="0"/>
                    </a:cubicBezTo>
                    <a:cubicBezTo>
                      <a:pt x="129" y="204"/>
                      <a:pt x="129" y="204"/>
                      <a:pt x="129" y="204"/>
                    </a:cubicBezTo>
                    <a:cubicBezTo>
                      <a:pt x="332" y="204"/>
                      <a:pt x="332" y="204"/>
                      <a:pt x="332" y="204"/>
                    </a:cubicBezTo>
                    <a:cubicBezTo>
                      <a:pt x="332" y="286"/>
                      <a:pt x="332" y="286"/>
                      <a:pt x="332" y="286"/>
                    </a:cubicBezTo>
                    <a:cubicBezTo>
                      <a:pt x="129" y="286"/>
                      <a:pt x="129" y="286"/>
                      <a:pt x="129" y="286"/>
                    </a:cubicBezTo>
                    <a:cubicBezTo>
                      <a:pt x="129" y="686"/>
                      <a:pt x="129" y="686"/>
                      <a:pt x="129" y="686"/>
                    </a:cubicBezTo>
                    <a:cubicBezTo>
                      <a:pt x="129" y="762"/>
                      <a:pt x="140" y="813"/>
                      <a:pt x="163" y="840"/>
                    </a:cubicBezTo>
                    <a:cubicBezTo>
                      <a:pt x="179" y="858"/>
                      <a:pt x="203" y="869"/>
                      <a:pt x="235" y="873"/>
                    </a:cubicBezTo>
                    <a:cubicBezTo>
                      <a:pt x="245" y="875"/>
                      <a:pt x="264" y="875"/>
                      <a:pt x="290" y="875"/>
                    </a:cubicBezTo>
                    <a:cubicBezTo>
                      <a:pt x="332" y="875"/>
                      <a:pt x="332" y="875"/>
                      <a:pt x="332" y="875"/>
                    </a:cubicBezTo>
                    <a:cubicBezTo>
                      <a:pt x="332" y="958"/>
                      <a:pt x="332" y="958"/>
                      <a:pt x="332" y="958"/>
                    </a:cubicBezTo>
                    <a:cubicBezTo>
                      <a:pt x="263" y="958"/>
                      <a:pt x="263" y="958"/>
                      <a:pt x="263" y="958"/>
                    </a:cubicBezTo>
                    <a:cubicBezTo>
                      <a:pt x="207" y="958"/>
                      <a:pt x="164" y="953"/>
                      <a:pt x="132" y="945"/>
                    </a:cubicBezTo>
                    <a:cubicBezTo>
                      <a:pt x="67" y="927"/>
                      <a:pt x="27" y="884"/>
                      <a:pt x="12" y="817"/>
                    </a:cubicBezTo>
                    <a:cubicBezTo>
                      <a:pt x="4" y="781"/>
                      <a:pt x="0" y="731"/>
                      <a:pt x="0" y="667"/>
                    </a:cubicBezTo>
                    <a:lnTo>
                      <a:pt x="0" y="0"/>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2" name="Freeform 13">
                <a:extLst>
                  <a:ext uri="{FF2B5EF4-FFF2-40B4-BE49-F238E27FC236}">
                    <a16:creationId xmlns:a16="http://schemas.microsoft.com/office/drawing/2014/main" id="{24EED528-BD57-4891-90CB-3A8B1961F461}"/>
                  </a:ext>
                </a:extLst>
              </p:cNvPr>
              <p:cNvSpPr>
                <a:spLocks noChangeArrowheads="1"/>
              </p:cNvSpPr>
              <p:nvPr/>
            </p:nvSpPr>
            <p:spPr bwMode="auto">
              <a:xfrm>
                <a:off x="2374" y="2598"/>
                <a:ext cx="120" cy="152"/>
              </a:xfrm>
              <a:custGeom>
                <a:avLst/>
                <a:gdLst>
                  <a:gd name="T0" fmla="*/ 0 w 634"/>
                  <a:gd name="T1" fmla="*/ 0 h 795"/>
                  <a:gd name="T2" fmla="*/ 0 w 634"/>
                  <a:gd name="T3" fmla="*/ 0 h 795"/>
                  <a:gd name="T4" fmla="*/ 0 w 634"/>
                  <a:gd name="T5" fmla="*/ 0 h 795"/>
                  <a:gd name="T6" fmla="*/ 0 w 634"/>
                  <a:gd name="T7" fmla="*/ 0 h 795"/>
                  <a:gd name="T8" fmla="*/ 0 w 634"/>
                  <a:gd name="T9" fmla="*/ 0 h 795"/>
                  <a:gd name="T10" fmla="*/ 0 w 634"/>
                  <a:gd name="T11" fmla="*/ 0 h 795"/>
                  <a:gd name="T12" fmla="*/ 0 w 634"/>
                  <a:gd name="T13" fmla="*/ 0 h 795"/>
                  <a:gd name="T14" fmla="*/ 0 w 634"/>
                  <a:gd name="T15" fmla="*/ 0 h 795"/>
                  <a:gd name="T16" fmla="*/ 0 w 634"/>
                  <a:gd name="T17" fmla="*/ 0 h 795"/>
                  <a:gd name="T18" fmla="*/ 0 w 634"/>
                  <a:gd name="T19" fmla="*/ 0 h 795"/>
                  <a:gd name="T20" fmla="*/ 0 w 634"/>
                  <a:gd name="T21" fmla="*/ 0 h 795"/>
                  <a:gd name="T22" fmla="*/ 0 w 634"/>
                  <a:gd name="T23" fmla="*/ 0 h 795"/>
                  <a:gd name="T24" fmla="*/ 0 w 634"/>
                  <a:gd name="T25" fmla="*/ 0 h 795"/>
                  <a:gd name="T26" fmla="*/ 0 w 634"/>
                  <a:gd name="T27" fmla="*/ 0 h 795"/>
                  <a:gd name="T28" fmla="*/ 0 w 634"/>
                  <a:gd name="T29" fmla="*/ 0 h 795"/>
                  <a:gd name="T30" fmla="*/ 0 w 634"/>
                  <a:gd name="T31" fmla="*/ 0 h 795"/>
                  <a:gd name="T32" fmla="*/ 0 w 634"/>
                  <a:gd name="T33" fmla="*/ 0 h 79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4" h="795">
                    <a:moveTo>
                      <a:pt x="318" y="0"/>
                    </a:moveTo>
                    <a:cubicBezTo>
                      <a:pt x="426" y="0"/>
                      <a:pt x="506" y="36"/>
                      <a:pt x="559" y="107"/>
                    </a:cubicBezTo>
                    <a:cubicBezTo>
                      <a:pt x="609" y="176"/>
                      <a:pt x="634" y="273"/>
                      <a:pt x="634" y="398"/>
                    </a:cubicBezTo>
                    <a:cubicBezTo>
                      <a:pt x="634" y="521"/>
                      <a:pt x="609" y="618"/>
                      <a:pt x="559" y="688"/>
                    </a:cubicBezTo>
                    <a:cubicBezTo>
                      <a:pt x="507" y="760"/>
                      <a:pt x="427" y="795"/>
                      <a:pt x="318" y="795"/>
                    </a:cubicBezTo>
                    <a:cubicBezTo>
                      <a:pt x="106" y="795"/>
                      <a:pt x="0" y="661"/>
                      <a:pt x="0" y="393"/>
                    </a:cubicBezTo>
                    <a:cubicBezTo>
                      <a:pt x="0" y="271"/>
                      <a:pt x="26" y="176"/>
                      <a:pt x="76" y="107"/>
                    </a:cubicBezTo>
                    <a:cubicBezTo>
                      <a:pt x="129" y="36"/>
                      <a:pt x="209" y="0"/>
                      <a:pt x="318" y="0"/>
                    </a:cubicBezTo>
                    <a:moveTo>
                      <a:pt x="318" y="78"/>
                    </a:moveTo>
                    <a:cubicBezTo>
                      <a:pt x="245" y="78"/>
                      <a:pt x="194" y="110"/>
                      <a:pt x="166" y="176"/>
                    </a:cubicBezTo>
                    <a:cubicBezTo>
                      <a:pt x="144" y="230"/>
                      <a:pt x="132" y="303"/>
                      <a:pt x="132" y="394"/>
                    </a:cubicBezTo>
                    <a:cubicBezTo>
                      <a:pt x="132" y="490"/>
                      <a:pt x="144" y="565"/>
                      <a:pt x="166" y="619"/>
                    </a:cubicBezTo>
                    <a:cubicBezTo>
                      <a:pt x="194" y="685"/>
                      <a:pt x="245" y="718"/>
                      <a:pt x="318" y="718"/>
                    </a:cubicBezTo>
                    <a:cubicBezTo>
                      <a:pt x="391" y="718"/>
                      <a:pt x="441" y="685"/>
                      <a:pt x="468" y="619"/>
                    </a:cubicBezTo>
                    <a:cubicBezTo>
                      <a:pt x="491" y="565"/>
                      <a:pt x="503" y="491"/>
                      <a:pt x="503" y="398"/>
                    </a:cubicBezTo>
                    <a:cubicBezTo>
                      <a:pt x="503" y="302"/>
                      <a:pt x="491" y="228"/>
                      <a:pt x="468" y="176"/>
                    </a:cubicBezTo>
                    <a:cubicBezTo>
                      <a:pt x="440" y="110"/>
                      <a:pt x="390" y="78"/>
                      <a:pt x="318" y="78"/>
                    </a:cubicBezTo>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3" name="Freeform 14">
                <a:extLst>
                  <a:ext uri="{FF2B5EF4-FFF2-40B4-BE49-F238E27FC236}">
                    <a16:creationId xmlns:a16="http://schemas.microsoft.com/office/drawing/2014/main" id="{95AB8FC5-2BDC-4D27-A193-1234184C8922}"/>
                  </a:ext>
                </a:extLst>
              </p:cNvPr>
              <p:cNvSpPr>
                <a:spLocks noChangeArrowheads="1"/>
              </p:cNvSpPr>
              <p:nvPr/>
            </p:nvSpPr>
            <p:spPr bwMode="auto">
              <a:xfrm>
                <a:off x="2538" y="2598"/>
                <a:ext cx="188" cy="148"/>
              </a:xfrm>
              <a:custGeom>
                <a:avLst/>
                <a:gdLst>
                  <a:gd name="T0" fmla="*/ 0 w 974"/>
                  <a:gd name="T1" fmla="*/ 0 h 775"/>
                  <a:gd name="T2" fmla="*/ 0 w 974"/>
                  <a:gd name="T3" fmla="*/ 0 h 775"/>
                  <a:gd name="T4" fmla="*/ 0 w 974"/>
                  <a:gd name="T5" fmla="*/ 0 h 775"/>
                  <a:gd name="T6" fmla="*/ 0 w 974"/>
                  <a:gd name="T7" fmla="*/ 0 h 775"/>
                  <a:gd name="T8" fmla="*/ 0 w 974"/>
                  <a:gd name="T9" fmla="*/ 0 h 775"/>
                  <a:gd name="T10" fmla="*/ 0 w 974"/>
                  <a:gd name="T11" fmla="*/ 0 h 775"/>
                  <a:gd name="T12" fmla="*/ 0 w 974"/>
                  <a:gd name="T13" fmla="*/ 0 h 775"/>
                  <a:gd name="T14" fmla="*/ 0 w 974"/>
                  <a:gd name="T15" fmla="*/ 0 h 775"/>
                  <a:gd name="T16" fmla="*/ 0 w 974"/>
                  <a:gd name="T17" fmla="*/ 0 h 775"/>
                  <a:gd name="T18" fmla="*/ 0 w 974"/>
                  <a:gd name="T19" fmla="*/ 0 h 775"/>
                  <a:gd name="T20" fmla="*/ 0 w 974"/>
                  <a:gd name="T21" fmla="*/ 0 h 775"/>
                  <a:gd name="T22" fmla="*/ 0 w 974"/>
                  <a:gd name="T23" fmla="*/ 0 h 775"/>
                  <a:gd name="T24" fmla="*/ 0 w 974"/>
                  <a:gd name="T25" fmla="*/ 0 h 775"/>
                  <a:gd name="T26" fmla="*/ 0 w 974"/>
                  <a:gd name="T27" fmla="*/ 0 h 775"/>
                  <a:gd name="T28" fmla="*/ 0 w 974"/>
                  <a:gd name="T29" fmla="*/ 0 h 775"/>
                  <a:gd name="T30" fmla="*/ 0 w 974"/>
                  <a:gd name="T31" fmla="*/ 0 h 775"/>
                  <a:gd name="T32" fmla="*/ 0 w 974"/>
                  <a:gd name="T33" fmla="*/ 0 h 775"/>
                  <a:gd name="T34" fmla="*/ 0 w 974"/>
                  <a:gd name="T35" fmla="*/ 0 h 775"/>
                  <a:gd name="T36" fmla="*/ 0 w 974"/>
                  <a:gd name="T37" fmla="*/ 0 h 775"/>
                  <a:gd name="T38" fmla="*/ 0 w 974"/>
                  <a:gd name="T39" fmla="*/ 0 h 775"/>
                  <a:gd name="T40" fmla="*/ 0 w 974"/>
                  <a:gd name="T41" fmla="*/ 0 h 7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74" h="775">
                    <a:moveTo>
                      <a:pt x="0" y="775"/>
                    </a:moveTo>
                    <a:cubicBezTo>
                      <a:pt x="0" y="30"/>
                      <a:pt x="0" y="30"/>
                      <a:pt x="0" y="30"/>
                    </a:cubicBezTo>
                    <a:cubicBezTo>
                      <a:pt x="117" y="10"/>
                      <a:pt x="210" y="0"/>
                      <a:pt x="278" y="0"/>
                    </a:cubicBezTo>
                    <a:cubicBezTo>
                      <a:pt x="367" y="0"/>
                      <a:pt x="435" y="16"/>
                      <a:pt x="480" y="49"/>
                    </a:cubicBezTo>
                    <a:cubicBezTo>
                      <a:pt x="561" y="16"/>
                      <a:pt x="642" y="0"/>
                      <a:pt x="722" y="0"/>
                    </a:cubicBezTo>
                    <a:cubicBezTo>
                      <a:pt x="843" y="0"/>
                      <a:pt x="920" y="40"/>
                      <a:pt x="952" y="119"/>
                    </a:cubicBezTo>
                    <a:cubicBezTo>
                      <a:pt x="967" y="156"/>
                      <a:pt x="974" y="220"/>
                      <a:pt x="974" y="312"/>
                    </a:cubicBezTo>
                    <a:cubicBezTo>
                      <a:pt x="974" y="775"/>
                      <a:pt x="974" y="775"/>
                      <a:pt x="974" y="775"/>
                    </a:cubicBezTo>
                    <a:cubicBezTo>
                      <a:pt x="845" y="775"/>
                      <a:pt x="845" y="775"/>
                      <a:pt x="845" y="775"/>
                    </a:cubicBezTo>
                    <a:cubicBezTo>
                      <a:pt x="845" y="320"/>
                      <a:pt x="845" y="320"/>
                      <a:pt x="845" y="320"/>
                    </a:cubicBezTo>
                    <a:cubicBezTo>
                      <a:pt x="845" y="231"/>
                      <a:pt x="838" y="172"/>
                      <a:pt x="824" y="141"/>
                    </a:cubicBezTo>
                    <a:cubicBezTo>
                      <a:pt x="805" y="99"/>
                      <a:pt x="765" y="78"/>
                      <a:pt x="705" y="78"/>
                    </a:cubicBezTo>
                    <a:cubicBezTo>
                      <a:pt x="654" y="78"/>
                      <a:pt x="603" y="90"/>
                      <a:pt x="551" y="113"/>
                    </a:cubicBezTo>
                    <a:cubicBezTo>
                      <a:pt x="551" y="775"/>
                      <a:pt x="551" y="775"/>
                      <a:pt x="551" y="775"/>
                    </a:cubicBezTo>
                    <a:cubicBezTo>
                      <a:pt x="422" y="775"/>
                      <a:pt x="422" y="775"/>
                      <a:pt x="422" y="775"/>
                    </a:cubicBezTo>
                    <a:cubicBezTo>
                      <a:pt x="422" y="314"/>
                      <a:pt x="422" y="314"/>
                      <a:pt x="422" y="314"/>
                    </a:cubicBezTo>
                    <a:cubicBezTo>
                      <a:pt x="422" y="229"/>
                      <a:pt x="415" y="171"/>
                      <a:pt x="401" y="141"/>
                    </a:cubicBezTo>
                    <a:cubicBezTo>
                      <a:pt x="382" y="99"/>
                      <a:pt x="341" y="78"/>
                      <a:pt x="278" y="78"/>
                    </a:cubicBezTo>
                    <a:cubicBezTo>
                      <a:pt x="231" y="78"/>
                      <a:pt x="181" y="83"/>
                      <a:pt x="128" y="94"/>
                    </a:cubicBezTo>
                    <a:cubicBezTo>
                      <a:pt x="128" y="775"/>
                      <a:pt x="128" y="775"/>
                      <a:pt x="128" y="775"/>
                    </a:cubicBezTo>
                    <a:lnTo>
                      <a:pt x="0" y="775"/>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4" name="Freeform 15">
                <a:extLst>
                  <a:ext uri="{FF2B5EF4-FFF2-40B4-BE49-F238E27FC236}">
                    <a16:creationId xmlns:a16="http://schemas.microsoft.com/office/drawing/2014/main" id="{1B448EE6-5725-4C93-A582-399D42C28827}"/>
                  </a:ext>
                </a:extLst>
              </p:cNvPr>
              <p:cNvSpPr>
                <a:spLocks noChangeArrowheads="1"/>
              </p:cNvSpPr>
              <p:nvPr/>
            </p:nvSpPr>
            <p:spPr bwMode="auto">
              <a:xfrm>
                <a:off x="2768" y="2598"/>
                <a:ext cx="120" cy="152"/>
              </a:xfrm>
              <a:custGeom>
                <a:avLst/>
                <a:gdLst>
                  <a:gd name="T0" fmla="*/ 0 w 635"/>
                  <a:gd name="T1" fmla="*/ 0 h 795"/>
                  <a:gd name="T2" fmla="*/ 0 w 635"/>
                  <a:gd name="T3" fmla="*/ 0 h 795"/>
                  <a:gd name="T4" fmla="*/ 0 w 635"/>
                  <a:gd name="T5" fmla="*/ 0 h 795"/>
                  <a:gd name="T6" fmla="*/ 0 w 635"/>
                  <a:gd name="T7" fmla="*/ 0 h 795"/>
                  <a:gd name="T8" fmla="*/ 0 w 635"/>
                  <a:gd name="T9" fmla="*/ 0 h 795"/>
                  <a:gd name="T10" fmla="*/ 0 w 635"/>
                  <a:gd name="T11" fmla="*/ 0 h 795"/>
                  <a:gd name="T12" fmla="*/ 0 w 635"/>
                  <a:gd name="T13" fmla="*/ 0 h 795"/>
                  <a:gd name="T14" fmla="*/ 0 w 635"/>
                  <a:gd name="T15" fmla="*/ 0 h 795"/>
                  <a:gd name="T16" fmla="*/ 0 w 635"/>
                  <a:gd name="T17" fmla="*/ 0 h 795"/>
                  <a:gd name="T18" fmla="*/ 0 w 635"/>
                  <a:gd name="T19" fmla="*/ 0 h 795"/>
                  <a:gd name="T20" fmla="*/ 0 w 635"/>
                  <a:gd name="T21" fmla="*/ 0 h 795"/>
                  <a:gd name="T22" fmla="*/ 0 w 635"/>
                  <a:gd name="T23" fmla="*/ 0 h 795"/>
                  <a:gd name="T24" fmla="*/ 0 w 635"/>
                  <a:gd name="T25" fmla="*/ 0 h 795"/>
                  <a:gd name="T26" fmla="*/ 0 w 635"/>
                  <a:gd name="T27" fmla="*/ 0 h 795"/>
                  <a:gd name="T28" fmla="*/ 0 w 635"/>
                  <a:gd name="T29" fmla="*/ 0 h 795"/>
                  <a:gd name="T30" fmla="*/ 0 w 635"/>
                  <a:gd name="T31" fmla="*/ 0 h 795"/>
                  <a:gd name="T32" fmla="*/ 0 w 635"/>
                  <a:gd name="T33" fmla="*/ 0 h 79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5" h="795">
                    <a:moveTo>
                      <a:pt x="318" y="0"/>
                    </a:moveTo>
                    <a:cubicBezTo>
                      <a:pt x="426" y="0"/>
                      <a:pt x="506" y="36"/>
                      <a:pt x="559" y="107"/>
                    </a:cubicBezTo>
                    <a:cubicBezTo>
                      <a:pt x="609" y="176"/>
                      <a:pt x="635" y="273"/>
                      <a:pt x="635" y="398"/>
                    </a:cubicBezTo>
                    <a:cubicBezTo>
                      <a:pt x="635" y="521"/>
                      <a:pt x="609" y="618"/>
                      <a:pt x="559" y="688"/>
                    </a:cubicBezTo>
                    <a:cubicBezTo>
                      <a:pt x="507" y="760"/>
                      <a:pt x="427" y="795"/>
                      <a:pt x="319" y="795"/>
                    </a:cubicBezTo>
                    <a:cubicBezTo>
                      <a:pt x="107" y="795"/>
                      <a:pt x="0" y="661"/>
                      <a:pt x="0" y="393"/>
                    </a:cubicBezTo>
                    <a:cubicBezTo>
                      <a:pt x="0" y="271"/>
                      <a:pt x="26" y="176"/>
                      <a:pt x="77" y="107"/>
                    </a:cubicBezTo>
                    <a:cubicBezTo>
                      <a:pt x="129" y="36"/>
                      <a:pt x="209" y="0"/>
                      <a:pt x="318" y="0"/>
                    </a:cubicBezTo>
                    <a:moveTo>
                      <a:pt x="318" y="78"/>
                    </a:moveTo>
                    <a:cubicBezTo>
                      <a:pt x="245" y="78"/>
                      <a:pt x="194" y="110"/>
                      <a:pt x="167" y="176"/>
                    </a:cubicBezTo>
                    <a:cubicBezTo>
                      <a:pt x="144" y="230"/>
                      <a:pt x="132" y="303"/>
                      <a:pt x="132" y="394"/>
                    </a:cubicBezTo>
                    <a:cubicBezTo>
                      <a:pt x="132" y="490"/>
                      <a:pt x="144" y="565"/>
                      <a:pt x="167" y="619"/>
                    </a:cubicBezTo>
                    <a:cubicBezTo>
                      <a:pt x="194" y="685"/>
                      <a:pt x="245" y="718"/>
                      <a:pt x="318" y="718"/>
                    </a:cubicBezTo>
                    <a:cubicBezTo>
                      <a:pt x="391" y="718"/>
                      <a:pt x="441" y="685"/>
                      <a:pt x="468" y="619"/>
                    </a:cubicBezTo>
                    <a:cubicBezTo>
                      <a:pt x="491" y="565"/>
                      <a:pt x="503" y="491"/>
                      <a:pt x="503" y="398"/>
                    </a:cubicBezTo>
                    <a:cubicBezTo>
                      <a:pt x="503" y="302"/>
                      <a:pt x="491" y="228"/>
                      <a:pt x="468" y="176"/>
                    </a:cubicBezTo>
                    <a:cubicBezTo>
                      <a:pt x="440" y="110"/>
                      <a:pt x="390" y="78"/>
                      <a:pt x="318" y="78"/>
                    </a:cubicBezTo>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5" name="Freeform 16">
                <a:extLst>
                  <a:ext uri="{FF2B5EF4-FFF2-40B4-BE49-F238E27FC236}">
                    <a16:creationId xmlns:a16="http://schemas.microsoft.com/office/drawing/2014/main" id="{9394DD07-F7CB-4ACF-B70C-DC9E9D6A9BD8}"/>
                  </a:ext>
                </a:extLst>
              </p:cNvPr>
              <p:cNvSpPr>
                <a:spLocks noChangeArrowheads="1"/>
              </p:cNvSpPr>
              <p:nvPr/>
            </p:nvSpPr>
            <p:spPr bwMode="auto">
              <a:xfrm>
                <a:off x="2934" y="2598"/>
                <a:ext cx="58" cy="148"/>
              </a:xfrm>
              <a:custGeom>
                <a:avLst/>
                <a:gdLst>
                  <a:gd name="T0" fmla="*/ 0 w 326"/>
                  <a:gd name="T1" fmla="*/ 0 h 775"/>
                  <a:gd name="T2" fmla="*/ 0 w 326"/>
                  <a:gd name="T3" fmla="*/ 0 h 775"/>
                  <a:gd name="T4" fmla="*/ 0 w 326"/>
                  <a:gd name="T5" fmla="*/ 0 h 775"/>
                  <a:gd name="T6" fmla="*/ 0 w 326"/>
                  <a:gd name="T7" fmla="*/ 0 h 775"/>
                  <a:gd name="T8" fmla="*/ 0 w 326"/>
                  <a:gd name="T9" fmla="*/ 0 h 775"/>
                  <a:gd name="T10" fmla="*/ 0 w 326"/>
                  <a:gd name="T11" fmla="*/ 0 h 775"/>
                  <a:gd name="T12" fmla="*/ 0 w 326"/>
                  <a:gd name="T13" fmla="*/ 0 h 77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26" h="775">
                    <a:moveTo>
                      <a:pt x="0" y="775"/>
                    </a:moveTo>
                    <a:cubicBezTo>
                      <a:pt x="0" y="33"/>
                      <a:pt x="0" y="33"/>
                      <a:pt x="0" y="33"/>
                    </a:cubicBezTo>
                    <a:cubicBezTo>
                      <a:pt x="99" y="12"/>
                      <a:pt x="207" y="1"/>
                      <a:pt x="326" y="0"/>
                    </a:cubicBezTo>
                    <a:cubicBezTo>
                      <a:pt x="326" y="81"/>
                      <a:pt x="326" y="81"/>
                      <a:pt x="326" y="81"/>
                    </a:cubicBezTo>
                    <a:cubicBezTo>
                      <a:pt x="254" y="81"/>
                      <a:pt x="188" y="86"/>
                      <a:pt x="129" y="94"/>
                    </a:cubicBezTo>
                    <a:cubicBezTo>
                      <a:pt x="129" y="775"/>
                      <a:pt x="129" y="775"/>
                      <a:pt x="129" y="775"/>
                    </a:cubicBezTo>
                    <a:lnTo>
                      <a:pt x="0" y="775"/>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6" name="Freeform 17">
                <a:extLst>
                  <a:ext uri="{FF2B5EF4-FFF2-40B4-BE49-F238E27FC236}">
                    <a16:creationId xmlns:a16="http://schemas.microsoft.com/office/drawing/2014/main" id="{7E2A216B-5932-40E6-B447-09C821F0C12B}"/>
                  </a:ext>
                </a:extLst>
              </p:cNvPr>
              <p:cNvSpPr>
                <a:spLocks noChangeArrowheads="1"/>
              </p:cNvSpPr>
              <p:nvPr/>
            </p:nvSpPr>
            <p:spPr bwMode="auto">
              <a:xfrm>
                <a:off x="3028" y="2598"/>
                <a:ext cx="58" cy="148"/>
              </a:xfrm>
              <a:custGeom>
                <a:avLst/>
                <a:gdLst>
                  <a:gd name="T0" fmla="*/ 0 w 326"/>
                  <a:gd name="T1" fmla="*/ 0 h 775"/>
                  <a:gd name="T2" fmla="*/ 0 w 326"/>
                  <a:gd name="T3" fmla="*/ 0 h 775"/>
                  <a:gd name="T4" fmla="*/ 0 w 326"/>
                  <a:gd name="T5" fmla="*/ 0 h 775"/>
                  <a:gd name="T6" fmla="*/ 0 w 326"/>
                  <a:gd name="T7" fmla="*/ 0 h 775"/>
                  <a:gd name="T8" fmla="*/ 0 w 326"/>
                  <a:gd name="T9" fmla="*/ 0 h 775"/>
                  <a:gd name="T10" fmla="*/ 0 w 326"/>
                  <a:gd name="T11" fmla="*/ 0 h 775"/>
                  <a:gd name="T12" fmla="*/ 0 w 326"/>
                  <a:gd name="T13" fmla="*/ 0 h 77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26" h="775">
                    <a:moveTo>
                      <a:pt x="0" y="775"/>
                    </a:moveTo>
                    <a:cubicBezTo>
                      <a:pt x="0" y="33"/>
                      <a:pt x="0" y="33"/>
                      <a:pt x="0" y="33"/>
                    </a:cubicBezTo>
                    <a:cubicBezTo>
                      <a:pt x="99" y="12"/>
                      <a:pt x="207" y="1"/>
                      <a:pt x="326" y="0"/>
                    </a:cubicBezTo>
                    <a:cubicBezTo>
                      <a:pt x="326" y="81"/>
                      <a:pt x="326" y="81"/>
                      <a:pt x="326" y="81"/>
                    </a:cubicBezTo>
                    <a:cubicBezTo>
                      <a:pt x="253" y="81"/>
                      <a:pt x="188" y="86"/>
                      <a:pt x="129" y="94"/>
                    </a:cubicBezTo>
                    <a:cubicBezTo>
                      <a:pt x="129" y="775"/>
                      <a:pt x="129" y="775"/>
                      <a:pt x="129" y="775"/>
                    </a:cubicBezTo>
                    <a:lnTo>
                      <a:pt x="0" y="775"/>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7" name="Freeform 18">
                <a:extLst>
                  <a:ext uri="{FF2B5EF4-FFF2-40B4-BE49-F238E27FC236}">
                    <a16:creationId xmlns:a16="http://schemas.microsoft.com/office/drawing/2014/main" id="{D3438E1F-9CB9-4716-AC2B-270A8963319B}"/>
                  </a:ext>
                </a:extLst>
              </p:cNvPr>
              <p:cNvSpPr>
                <a:spLocks noChangeArrowheads="1"/>
              </p:cNvSpPr>
              <p:nvPr/>
            </p:nvSpPr>
            <p:spPr bwMode="auto">
              <a:xfrm>
                <a:off x="3110" y="2598"/>
                <a:ext cx="120" cy="152"/>
              </a:xfrm>
              <a:custGeom>
                <a:avLst/>
                <a:gdLst>
                  <a:gd name="T0" fmla="*/ 0 w 634"/>
                  <a:gd name="T1" fmla="*/ 0 h 795"/>
                  <a:gd name="T2" fmla="*/ 0 w 634"/>
                  <a:gd name="T3" fmla="*/ 0 h 795"/>
                  <a:gd name="T4" fmla="*/ 0 w 634"/>
                  <a:gd name="T5" fmla="*/ 0 h 795"/>
                  <a:gd name="T6" fmla="*/ 0 w 634"/>
                  <a:gd name="T7" fmla="*/ 0 h 795"/>
                  <a:gd name="T8" fmla="*/ 0 w 634"/>
                  <a:gd name="T9" fmla="*/ 0 h 795"/>
                  <a:gd name="T10" fmla="*/ 0 w 634"/>
                  <a:gd name="T11" fmla="*/ 0 h 795"/>
                  <a:gd name="T12" fmla="*/ 0 w 634"/>
                  <a:gd name="T13" fmla="*/ 0 h 795"/>
                  <a:gd name="T14" fmla="*/ 0 w 634"/>
                  <a:gd name="T15" fmla="*/ 0 h 795"/>
                  <a:gd name="T16" fmla="*/ 0 w 634"/>
                  <a:gd name="T17" fmla="*/ 0 h 795"/>
                  <a:gd name="T18" fmla="*/ 0 w 634"/>
                  <a:gd name="T19" fmla="*/ 0 h 795"/>
                  <a:gd name="T20" fmla="*/ 0 w 634"/>
                  <a:gd name="T21" fmla="*/ 0 h 795"/>
                  <a:gd name="T22" fmla="*/ 0 w 634"/>
                  <a:gd name="T23" fmla="*/ 0 h 795"/>
                  <a:gd name="T24" fmla="*/ 0 w 634"/>
                  <a:gd name="T25" fmla="*/ 0 h 795"/>
                  <a:gd name="T26" fmla="*/ 0 w 634"/>
                  <a:gd name="T27" fmla="*/ 0 h 795"/>
                  <a:gd name="T28" fmla="*/ 0 w 634"/>
                  <a:gd name="T29" fmla="*/ 0 h 795"/>
                  <a:gd name="T30" fmla="*/ 0 w 634"/>
                  <a:gd name="T31" fmla="*/ 0 h 795"/>
                  <a:gd name="T32" fmla="*/ 0 w 634"/>
                  <a:gd name="T33" fmla="*/ 0 h 79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4" h="795">
                    <a:moveTo>
                      <a:pt x="317" y="0"/>
                    </a:moveTo>
                    <a:cubicBezTo>
                      <a:pt x="425" y="0"/>
                      <a:pt x="505" y="36"/>
                      <a:pt x="558" y="107"/>
                    </a:cubicBezTo>
                    <a:cubicBezTo>
                      <a:pt x="608" y="176"/>
                      <a:pt x="634" y="273"/>
                      <a:pt x="634" y="398"/>
                    </a:cubicBezTo>
                    <a:cubicBezTo>
                      <a:pt x="634" y="521"/>
                      <a:pt x="608" y="618"/>
                      <a:pt x="558" y="688"/>
                    </a:cubicBezTo>
                    <a:cubicBezTo>
                      <a:pt x="506" y="760"/>
                      <a:pt x="426" y="795"/>
                      <a:pt x="318" y="795"/>
                    </a:cubicBezTo>
                    <a:cubicBezTo>
                      <a:pt x="106" y="795"/>
                      <a:pt x="0" y="661"/>
                      <a:pt x="0" y="393"/>
                    </a:cubicBezTo>
                    <a:cubicBezTo>
                      <a:pt x="0" y="271"/>
                      <a:pt x="25" y="176"/>
                      <a:pt x="76" y="107"/>
                    </a:cubicBezTo>
                    <a:cubicBezTo>
                      <a:pt x="128" y="36"/>
                      <a:pt x="209" y="0"/>
                      <a:pt x="317" y="0"/>
                    </a:cubicBezTo>
                    <a:moveTo>
                      <a:pt x="317" y="78"/>
                    </a:moveTo>
                    <a:cubicBezTo>
                      <a:pt x="244" y="78"/>
                      <a:pt x="194" y="110"/>
                      <a:pt x="166" y="176"/>
                    </a:cubicBezTo>
                    <a:cubicBezTo>
                      <a:pt x="143" y="230"/>
                      <a:pt x="132" y="303"/>
                      <a:pt x="132" y="394"/>
                    </a:cubicBezTo>
                    <a:cubicBezTo>
                      <a:pt x="132" y="490"/>
                      <a:pt x="143" y="565"/>
                      <a:pt x="166" y="619"/>
                    </a:cubicBezTo>
                    <a:cubicBezTo>
                      <a:pt x="194" y="685"/>
                      <a:pt x="244" y="718"/>
                      <a:pt x="317" y="718"/>
                    </a:cubicBezTo>
                    <a:cubicBezTo>
                      <a:pt x="390" y="718"/>
                      <a:pt x="440" y="685"/>
                      <a:pt x="468" y="619"/>
                    </a:cubicBezTo>
                    <a:cubicBezTo>
                      <a:pt x="490" y="565"/>
                      <a:pt x="502" y="491"/>
                      <a:pt x="502" y="398"/>
                    </a:cubicBezTo>
                    <a:cubicBezTo>
                      <a:pt x="502" y="302"/>
                      <a:pt x="490" y="228"/>
                      <a:pt x="468" y="176"/>
                    </a:cubicBezTo>
                    <a:cubicBezTo>
                      <a:pt x="439" y="110"/>
                      <a:pt x="389" y="78"/>
                      <a:pt x="317" y="78"/>
                    </a:cubicBezTo>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8" name="Freeform 19">
                <a:extLst>
                  <a:ext uri="{FF2B5EF4-FFF2-40B4-BE49-F238E27FC236}">
                    <a16:creationId xmlns:a16="http://schemas.microsoft.com/office/drawing/2014/main" id="{069D22D2-369C-4812-9336-288B78E7D529}"/>
                  </a:ext>
                </a:extLst>
              </p:cNvPr>
              <p:cNvSpPr>
                <a:spLocks noChangeArrowheads="1"/>
              </p:cNvSpPr>
              <p:nvPr/>
            </p:nvSpPr>
            <p:spPr bwMode="auto">
              <a:xfrm>
                <a:off x="3253" y="2602"/>
                <a:ext cx="188" cy="144"/>
              </a:xfrm>
              <a:custGeom>
                <a:avLst/>
                <a:gdLst>
                  <a:gd name="T0" fmla="*/ 0 w 971"/>
                  <a:gd name="T1" fmla="*/ 0 h 754"/>
                  <a:gd name="T2" fmla="*/ 0 w 971"/>
                  <a:gd name="T3" fmla="*/ 0 h 754"/>
                  <a:gd name="T4" fmla="*/ 0 w 971"/>
                  <a:gd name="T5" fmla="*/ 0 h 754"/>
                  <a:gd name="T6" fmla="*/ 0 w 971"/>
                  <a:gd name="T7" fmla="*/ 0 h 754"/>
                  <a:gd name="T8" fmla="*/ 0 w 971"/>
                  <a:gd name="T9" fmla="*/ 0 h 754"/>
                  <a:gd name="T10" fmla="*/ 0 w 971"/>
                  <a:gd name="T11" fmla="*/ 0 h 754"/>
                  <a:gd name="T12" fmla="*/ 0 w 971"/>
                  <a:gd name="T13" fmla="*/ 0 h 754"/>
                  <a:gd name="T14" fmla="*/ 0 w 971"/>
                  <a:gd name="T15" fmla="*/ 0 h 754"/>
                  <a:gd name="T16" fmla="*/ 0 w 971"/>
                  <a:gd name="T17" fmla="*/ 0 h 754"/>
                  <a:gd name="T18" fmla="*/ 0 w 971"/>
                  <a:gd name="T19" fmla="*/ 0 h 754"/>
                  <a:gd name="T20" fmla="*/ 0 w 971"/>
                  <a:gd name="T21" fmla="*/ 0 h 754"/>
                  <a:gd name="T22" fmla="*/ 0 w 971"/>
                  <a:gd name="T23" fmla="*/ 0 h 754"/>
                  <a:gd name="T24" fmla="*/ 0 w 971"/>
                  <a:gd name="T25" fmla="*/ 0 h 754"/>
                  <a:gd name="T26" fmla="*/ 0 w 971"/>
                  <a:gd name="T27" fmla="*/ 0 h 754"/>
                  <a:gd name="T28" fmla="*/ 0 w 971"/>
                  <a:gd name="T29" fmla="*/ 0 h 754"/>
                  <a:gd name="T30" fmla="*/ 0 w 971"/>
                  <a:gd name="T31" fmla="*/ 0 h 75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971" h="754">
                    <a:moveTo>
                      <a:pt x="213" y="754"/>
                    </a:moveTo>
                    <a:cubicBezTo>
                      <a:pt x="0" y="0"/>
                      <a:pt x="0" y="0"/>
                      <a:pt x="0" y="0"/>
                    </a:cubicBezTo>
                    <a:cubicBezTo>
                      <a:pt x="130" y="0"/>
                      <a:pt x="130" y="0"/>
                      <a:pt x="130" y="0"/>
                    </a:cubicBezTo>
                    <a:cubicBezTo>
                      <a:pt x="290" y="614"/>
                      <a:pt x="290" y="614"/>
                      <a:pt x="290" y="614"/>
                    </a:cubicBezTo>
                    <a:cubicBezTo>
                      <a:pt x="431" y="0"/>
                      <a:pt x="431" y="0"/>
                      <a:pt x="431" y="0"/>
                    </a:cubicBezTo>
                    <a:cubicBezTo>
                      <a:pt x="558" y="0"/>
                      <a:pt x="558" y="0"/>
                      <a:pt x="558" y="0"/>
                    </a:cubicBezTo>
                    <a:cubicBezTo>
                      <a:pt x="706" y="614"/>
                      <a:pt x="706" y="614"/>
                      <a:pt x="706" y="614"/>
                    </a:cubicBezTo>
                    <a:cubicBezTo>
                      <a:pt x="866" y="0"/>
                      <a:pt x="866" y="0"/>
                      <a:pt x="866" y="0"/>
                    </a:cubicBezTo>
                    <a:cubicBezTo>
                      <a:pt x="971" y="0"/>
                      <a:pt x="971" y="0"/>
                      <a:pt x="971" y="0"/>
                    </a:cubicBezTo>
                    <a:cubicBezTo>
                      <a:pt x="758" y="754"/>
                      <a:pt x="758" y="754"/>
                      <a:pt x="758" y="754"/>
                    </a:cubicBezTo>
                    <a:cubicBezTo>
                      <a:pt x="631" y="754"/>
                      <a:pt x="631" y="754"/>
                      <a:pt x="631" y="754"/>
                    </a:cubicBezTo>
                    <a:cubicBezTo>
                      <a:pt x="517" y="266"/>
                      <a:pt x="517" y="266"/>
                      <a:pt x="517" y="266"/>
                    </a:cubicBezTo>
                    <a:cubicBezTo>
                      <a:pt x="509" y="231"/>
                      <a:pt x="500" y="180"/>
                      <a:pt x="489" y="112"/>
                    </a:cubicBezTo>
                    <a:cubicBezTo>
                      <a:pt x="481" y="166"/>
                      <a:pt x="471" y="217"/>
                      <a:pt x="460" y="265"/>
                    </a:cubicBezTo>
                    <a:cubicBezTo>
                      <a:pt x="347" y="754"/>
                      <a:pt x="347" y="754"/>
                      <a:pt x="347" y="754"/>
                    </a:cubicBezTo>
                    <a:lnTo>
                      <a:pt x="213" y="754"/>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19" name="Freeform 20">
                <a:extLst>
                  <a:ext uri="{FF2B5EF4-FFF2-40B4-BE49-F238E27FC236}">
                    <a16:creationId xmlns:a16="http://schemas.microsoft.com/office/drawing/2014/main" id="{2C759E9B-C64D-408F-8BC2-6EC9B864D08F}"/>
                  </a:ext>
                </a:extLst>
              </p:cNvPr>
              <p:cNvSpPr>
                <a:spLocks noChangeArrowheads="1"/>
              </p:cNvSpPr>
              <p:nvPr/>
            </p:nvSpPr>
            <p:spPr bwMode="auto">
              <a:xfrm>
                <a:off x="3525" y="2602"/>
                <a:ext cx="187" cy="144"/>
              </a:xfrm>
              <a:custGeom>
                <a:avLst/>
                <a:gdLst>
                  <a:gd name="T0" fmla="*/ 0 w 971"/>
                  <a:gd name="T1" fmla="*/ 0 h 754"/>
                  <a:gd name="T2" fmla="*/ 0 w 971"/>
                  <a:gd name="T3" fmla="*/ 0 h 754"/>
                  <a:gd name="T4" fmla="*/ 0 w 971"/>
                  <a:gd name="T5" fmla="*/ 0 h 754"/>
                  <a:gd name="T6" fmla="*/ 0 w 971"/>
                  <a:gd name="T7" fmla="*/ 0 h 754"/>
                  <a:gd name="T8" fmla="*/ 0 w 971"/>
                  <a:gd name="T9" fmla="*/ 0 h 754"/>
                  <a:gd name="T10" fmla="*/ 0 w 971"/>
                  <a:gd name="T11" fmla="*/ 0 h 754"/>
                  <a:gd name="T12" fmla="*/ 0 w 971"/>
                  <a:gd name="T13" fmla="*/ 0 h 754"/>
                  <a:gd name="T14" fmla="*/ 0 w 971"/>
                  <a:gd name="T15" fmla="*/ 0 h 754"/>
                  <a:gd name="T16" fmla="*/ 0 w 971"/>
                  <a:gd name="T17" fmla="*/ 0 h 754"/>
                  <a:gd name="T18" fmla="*/ 0 w 971"/>
                  <a:gd name="T19" fmla="*/ 0 h 754"/>
                  <a:gd name="T20" fmla="*/ 0 w 971"/>
                  <a:gd name="T21" fmla="*/ 0 h 754"/>
                  <a:gd name="T22" fmla="*/ 0 w 971"/>
                  <a:gd name="T23" fmla="*/ 0 h 754"/>
                  <a:gd name="T24" fmla="*/ 0 w 971"/>
                  <a:gd name="T25" fmla="*/ 0 h 754"/>
                  <a:gd name="T26" fmla="*/ 0 w 971"/>
                  <a:gd name="T27" fmla="*/ 0 h 754"/>
                  <a:gd name="T28" fmla="*/ 0 w 971"/>
                  <a:gd name="T29" fmla="*/ 0 h 754"/>
                  <a:gd name="T30" fmla="*/ 0 w 971"/>
                  <a:gd name="T31" fmla="*/ 0 h 75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971" h="754">
                    <a:moveTo>
                      <a:pt x="213" y="754"/>
                    </a:moveTo>
                    <a:cubicBezTo>
                      <a:pt x="0" y="0"/>
                      <a:pt x="0" y="0"/>
                      <a:pt x="0" y="0"/>
                    </a:cubicBezTo>
                    <a:cubicBezTo>
                      <a:pt x="130" y="0"/>
                      <a:pt x="130" y="0"/>
                      <a:pt x="130" y="0"/>
                    </a:cubicBezTo>
                    <a:cubicBezTo>
                      <a:pt x="290" y="614"/>
                      <a:pt x="290" y="614"/>
                      <a:pt x="290" y="614"/>
                    </a:cubicBezTo>
                    <a:cubicBezTo>
                      <a:pt x="431" y="0"/>
                      <a:pt x="431" y="0"/>
                      <a:pt x="431" y="0"/>
                    </a:cubicBezTo>
                    <a:cubicBezTo>
                      <a:pt x="559" y="0"/>
                      <a:pt x="559" y="0"/>
                      <a:pt x="559" y="0"/>
                    </a:cubicBezTo>
                    <a:cubicBezTo>
                      <a:pt x="706" y="614"/>
                      <a:pt x="706" y="614"/>
                      <a:pt x="706" y="614"/>
                    </a:cubicBezTo>
                    <a:cubicBezTo>
                      <a:pt x="866" y="0"/>
                      <a:pt x="866" y="0"/>
                      <a:pt x="866" y="0"/>
                    </a:cubicBezTo>
                    <a:cubicBezTo>
                      <a:pt x="971" y="0"/>
                      <a:pt x="971" y="0"/>
                      <a:pt x="971" y="0"/>
                    </a:cubicBezTo>
                    <a:cubicBezTo>
                      <a:pt x="758" y="754"/>
                      <a:pt x="758" y="754"/>
                      <a:pt x="758" y="754"/>
                    </a:cubicBezTo>
                    <a:cubicBezTo>
                      <a:pt x="631" y="754"/>
                      <a:pt x="631" y="754"/>
                      <a:pt x="631" y="754"/>
                    </a:cubicBezTo>
                    <a:cubicBezTo>
                      <a:pt x="518" y="266"/>
                      <a:pt x="518" y="266"/>
                      <a:pt x="518" y="266"/>
                    </a:cubicBezTo>
                    <a:cubicBezTo>
                      <a:pt x="510" y="231"/>
                      <a:pt x="500" y="180"/>
                      <a:pt x="489" y="112"/>
                    </a:cubicBezTo>
                    <a:cubicBezTo>
                      <a:pt x="481" y="166"/>
                      <a:pt x="471" y="217"/>
                      <a:pt x="460" y="265"/>
                    </a:cubicBezTo>
                    <a:cubicBezTo>
                      <a:pt x="347" y="754"/>
                      <a:pt x="347" y="754"/>
                      <a:pt x="347" y="754"/>
                    </a:cubicBezTo>
                    <a:lnTo>
                      <a:pt x="213" y="754"/>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0" name="Freeform 21">
                <a:extLst>
                  <a:ext uri="{FF2B5EF4-FFF2-40B4-BE49-F238E27FC236}">
                    <a16:creationId xmlns:a16="http://schemas.microsoft.com/office/drawing/2014/main" id="{ED6E0EB9-3BB8-412E-BD85-986FBC7A0C20}"/>
                  </a:ext>
                </a:extLst>
              </p:cNvPr>
              <p:cNvSpPr>
                <a:spLocks noChangeArrowheads="1"/>
              </p:cNvSpPr>
              <p:nvPr/>
            </p:nvSpPr>
            <p:spPr bwMode="auto">
              <a:xfrm>
                <a:off x="3745" y="2547"/>
                <a:ext cx="24" cy="199"/>
              </a:xfrm>
              <a:custGeom>
                <a:avLst/>
                <a:gdLst>
                  <a:gd name="T0" fmla="*/ 0 w 157"/>
                  <a:gd name="T1" fmla="*/ 0 h 1031"/>
                  <a:gd name="T2" fmla="*/ 0 w 157"/>
                  <a:gd name="T3" fmla="*/ 0 h 1031"/>
                  <a:gd name="T4" fmla="*/ 0 w 157"/>
                  <a:gd name="T5" fmla="*/ 0 h 1031"/>
                  <a:gd name="T6" fmla="*/ 0 w 157"/>
                  <a:gd name="T7" fmla="*/ 0 h 1031"/>
                  <a:gd name="T8" fmla="*/ 0 w 157"/>
                  <a:gd name="T9" fmla="*/ 0 h 1031"/>
                  <a:gd name="T10" fmla="*/ 0 w 157"/>
                  <a:gd name="T11" fmla="*/ 0 h 1031"/>
                  <a:gd name="T12" fmla="*/ 0 w 157"/>
                  <a:gd name="T13" fmla="*/ 0 h 1031"/>
                  <a:gd name="T14" fmla="*/ 0 w 157"/>
                  <a:gd name="T15" fmla="*/ 0 h 1031"/>
                  <a:gd name="T16" fmla="*/ 0 w 157"/>
                  <a:gd name="T17" fmla="*/ 0 h 1031"/>
                  <a:gd name="T18" fmla="*/ 0 w 157"/>
                  <a:gd name="T19" fmla="*/ 0 h 1031"/>
                  <a:gd name="T20" fmla="*/ 0 w 157"/>
                  <a:gd name="T21" fmla="*/ 0 h 1031"/>
                  <a:gd name="T22" fmla="*/ 0 w 157"/>
                  <a:gd name="T23" fmla="*/ 0 h 1031"/>
                  <a:gd name="T24" fmla="*/ 0 w 157"/>
                  <a:gd name="T25" fmla="*/ 0 h 1031"/>
                  <a:gd name="T26" fmla="*/ 0 w 157"/>
                  <a:gd name="T27" fmla="*/ 0 h 103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7" h="1031">
                    <a:moveTo>
                      <a:pt x="79" y="0"/>
                    </a:moveTo>
                    <a:cubicBezTo>
                      <a:pt x="102" y="0"/>
                      <a:pt x="122" y="9"/>
                      <a:pt x="137" y="26"/>
                    </a:cubicBezTo>
                    <a:cubicBezTo>
                      <a:pt x="151" y="42"/>
                      <a:pt x="157" y="59"/>
                      <a:pt x="157" y="79"/>
                    </a:cubicBezTo>
                    <a:cubicBezTo>
                      <a:pt x="157" y="103"/>
                      <a:pt x="149" y="123"/>
                      <a:pt x="132" y="139"/>
                    </a:cubicBezTo>
                    <a:cubicBezTo>
                      <a:pt x="117" y="152"/>
                      <a:pt x="99" y="159"/>
                      <a:pt x="78" y="159"/>
                    </a:cubicBezTo>
                    <a:cubicBezTo>
                      <a:pt x="55" y="159"/>
                      <a:pt x="35" y="150"/>
                      <a:pt x="20" y="133"/>
                    </a:cubicBezTo>
                    <a:cubicBezTo>
                      <a:pt x="6" y="118"/>
                      <a:pt x="0" y="99"/>
                      <a:pt x="0" y="78"/>
                    </a:cubicBezTo>
                    <a:cubicBezTo>
                      <a:pt x="0" y="56"/>
                      <a:pt x="9" y="37"/>
                      <a:pt x="26" y="20"/>
                    </a:cubicBezTo>
                    <a:cubicBezTo>
                      <a:pt x="41" y="7"/>
                      <a:pt x="58" y="0"/>
                      <a:pt x="79" y="0"/>
                    </a:cubicBezTo>
                    <a:moveTo>
                      <a:pt x="16" y="277"/>
                    </a:moveTo>
                    <a:cubicBezTo>
                      <a:pt x="144" y="277"/>
                      <a:pt x="144" y="277"/>
                      <a:pt x="144" y="277"/>
                    </a:cubicBezTo>
                    <a:cubicBezTo>
                      <a:pt x="144" y="1031"/>
                      <a:pt x="144" y="1031"/>
                      <a:pt x="144" y="1031"/>
                    </a:cubicBezTo>
                    <a:cubicBezTo>
                      <a:pt x="16" y="1031"/>
                      <a:pt x="16" y="1031"/>
                      <a:pt x="16" y="1031"/>
                    </a:cubicBezTo>
                    <a:lnTo>
                      <a:pt x="16" y="277"/>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1" name="Freeform 22">
                <a:extLst>
                  <a:ext uri="{FF2B5EF4-FFF2-40B4-BE49-F238E27FC236}">
                    <a16:creationId xmlns:a16="http://schemas.microsoft.com/office/drawing/2014/main" id="{D8C54066-67D4-4AE4-821B-8CECA2078EDA}"/>
                  </a:ext>
                </a:extLst>
              </p:cNvPr>
              <p:cNvSpPr>
                <a:spLocks noChangeArrowheads="1"/>
              </p:cNvSpPr>
              <p:nvPr/>
            </p:nvSpPr>
            <p:spPr bwMode="auto">
              <a:xfrm>
                <a:off x="3820" y="2561"/>
                <a:ext cx="60" cy="185"/>
              </a:xfrm>
              <a:custGeom>
                <a:avLst/>
                <a:gdLst>
                  <a:gd name="T0" fmla="*/ 0 w 332"/>
                  <a:gd name="T1" fmla="*/ 0 h 958"/>
                  <a:gd name="T2" fmla="*/ 0 w 332"/>
                  <a:gd name="T3" fmla="*/ 0 h 958"/>
                  <a:gd name="T4" fmla="*/ 0 w 332"/>
                  <a:gd name="T5" fmla="*/ 0 h 958"/>
                  <a:gd name="T6" fmla="*/ 0 w 332"/>
                  <a:gd name="T7" fmla="*/ 0 h 958"/>
                  <a:gd name="T8" fmla="*/ 0 w 332"/>
                  <a:gd name="T9" fmla="*/ 0 h 958"/>
                  <a:gd name="T10" fmla="*/ 0 w 332"/>
                  <a:gd name="T11" fmla="*/ 0 h 958"/>
                  <a:gd name="T12" fmla="*/ 0 w 332"/>
                  <a:gd name="T13" fmla="*/ 0 h 958"/>
                  <a:gd name="T14" fmla="*/ 0 w 332"/>
                  <a:gd name="T15" fmla="*/ 0 h 958"/>
                  <a:gd name="T16" fmla="*/ 0 w 332"/>
                  <a:gd name="T17" fmla="*/ 0 h 958"/>
                  <a:gd name="T18" fmla="*/ 0 w 332"/>
                  <a:gd name="T19" fmla="*/ 0 h 958"/>
                  <a:gd name="T20" fmla="*/ 0 w 332"/>
                  <a:gd name="T21" fmla="*/ 0 h 958"/>
                  <a:gd name="T22" fmla="*/ 0 w 332"/>
                  <a:gd name="T23" fmla="*/ 0 h 958"/>
                  <a:gd name="T24" fmla="*/ 0 w 332"/>
                  <a:gd name="T25" fmla="*/ 0 h 958"/>
                  <a:gd name="T26" fmla="*/ 0 w 332"/>
                  <a:gd name="T27" fmla="*/ 0 h 958"/>
                  <a:gd name="T28" fmla="*/ 0 w 332"/>
                  <a:gd name="T29" fmla="*/ 0 h 958"/>
                  <a:gd name="T30" fmla="*/ 0 w 332"/>
                  <a:gd name="T31" fmla="*/ 0 h 958"/>
                  <a:gd name="T32" fmla="*/ 0 w 332"/>
                  <a:gd name="T33" fmla="*/ 0 h 95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32" h="958">
                    <a:moveTo>
                      <a:pt x="0" y="0"/>
                    </a:moveTo>
                    <a:cubicBezTo>
                      <a:pt x="129" y="0"/>
                      <a:pt x="129" y="0"/>
                      <a:pt x="129" y="0"/>
                    </a:cubicBezTo>
                    <a:cubicBezTo>
                      <a:pt x="129" y="204"/>
                      <a:pt x="129" y="204"/>
                      <a:pt x="129" y="204"/>
                    </a:cubicBezTo>
                    <a:cubicBezTo>
                      <a:pt x="332" y="204"/>
                      <a:pt x="332" y="204"/>
                      <a:pt x="332" y="204"/>
                    </a:cubicBezTo>
                    <a:cubicBezTo>
                      <a:pt x="332" y="286"/>
                      <a:pt x="332" y="286"/>
                      <a:pt x="332" y="286"/>
                    </a:cubicBezTo>
                    <a:cubicBezTo>
                      <a:pt x="129" y="286"/>
                      <a:pt x="129" y="286"/>
                      <a:pt x="129" y="286"/>
                    </a:cubicBezTo>
                    <a:cubicBezTo>
                      <a:pt x="129" y="686"/>
                      <a:pt x="129" y="686"/>
                      <a:pt x="129" y="686"/>
                    </a:cubicBezTo>
                    <a:cubicBezTo>
                      <a:pt x="129" y="762"/>
                      <a:pt x="140" y="813"/>
                      <a:pt x="163" y="840"/>
                    </a:cubicBezTo>
                    <a:cubicBezTo>
                      <a:pt x="178" y="858"/>
                      <a:pt x="202" y="869"/>
                      <a:pt x="234" y="873"/>
                    </a:cubicBezTo>
                    <a:cubicBezTo>
                      <a:pt x="245" y="875"/>
                      <a:pt x="263" y="875"/>
                      <a:pt x="289" y="875"/>
                    </a:cubicBezTo>
                    <a:cubicBezTo>
                      <a:pt x="332" y="875"/>
                      <a:pt x="332" y="875"/>
                      <a:pt x="332" y="875"/>
                    </a:cubicBezTo>
                    <a:cubicBezTo>
                      <a:pt x="332" y="958"/>
                      <a:pt x="332" y="958"/>
                      <a:pt x="332" y="958"/>
                    </a:cubicBezTo>
                    <a:cubicBezTo>
                      <a:pt x="262" y="958"/>
                      <a:pt x="262" y="958"/>
                      <a:pt x="262" y="958"/>
                    </a:cubicBezTo>
                    <a:cubicBezTo>
                      <a:pt x="207" y="958"/>
                      <a:pt x="163" y="953"/>
                      <a:pt x="132" y="945"/>
                    </a:cubicBezTo>
                    <a:cubicBezTo>
                      <a:pt x="66" y="927"/>
                      <a:pt x="26" y="884"/>
                      <a:pt x="11" y="817"/>
                    </a:cubicBezTo>
                    <a:cubicBezTo>
                      <a:pt x="4" y="781"/>
                      <a:pt x="0" y="731"/>
                      <a:pt x="0" y="667"/>
                    </a:cubicBezTo>
                    <a:lnTo>
                      <a:pt x="0" y="0"/>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2" name="Freeform 23">
                <a:extLst>
                  <a:ext uri="{FF2B5EF4-FFF2-40B4-BE49-F238E27FC236}">
                    <a16:creationId xmlns:a16="http://schemas.microsoft.com/office/drawing/2014/main" id="{9111ED25-830C-4B60-A1E8-5614C2595C3D}"/>
                  </a:ext>
                </a:extLst>
              </p:cNvPr>
              <p:cNvSpPr>
                <a:spLocks noChangeArrowheads="1"/>
              </p:cNvSpPr>
              <p:nvPr/>
            </p:nvSpPr>
            <p:spPr bwMode="auto">
              <a:xfrm>
                <a:off x="3918" y="2526"/>
                <a:ext cx="107" cy="220"/>
              </a:xfrm>
              <a:custGeom>
                <a:avLst/>
                <a:gdLst>
                  <a:gd name="T0" fmla="*/ 0 w 572"/>
                  <a:gd name="T1" fmla="*/ 0 h 1136"/>
                  <a:gd name="T2" fmla="*/ 0 w 572"/>
                  <a:gd name="T3" fmla="*/ 0 h 1136"/>
                  <a:gd name="T4" fmla="*/ 0 w 572"/>
                  <a:gd name="T5" fmla="*/ 0 h 1136"/>
                  <a:gd name="T6" fmla="*/ 0 w 572"/>
                  <a:gd name="T7" fmla="*/ 0 h 1136"/>
                  <a:gd name="T8" fmla="*/ 0 w 572"/>
                  <a:gd name="T9" fmla="*/ 0 h 1136"/>
                  <a:gd name="T10" fmla="*/ 0 w 572"/>
                  <a:gd name="T11" fmla="*/ 0 h 1136"/>
                  <a:gd name="T12" fmla="*/ 0 w 572"/>
                  <a:gd name="T13" fmla="*/ 0 h 1136"/>
                  <a:gd name="T14" fmla="*/ 0 w 572"/>
                  <a:gd name="T15" fmla="*/ 0 h 1136"/>
                  <a:gd name="T16" fmla="*/ 0 w 572"/>
                  <a:gd name="T17" fmla="*/ 0 h 1136"/>
                  <a:gd name="T18" fmla="*/ 0 w 572"/>
                  <a:gd name="T19" fmla="*/ 0 h 1136"/>
                  <a:gd name="T20" fmla="*/ 0 w 572"/>
                  <a:gd name="T21" fmla="*/ 0 h 1136"/>
                  <a:gd name="T22" fmla="*/ 0 w 572"/>
                  <a:gd name="T23" fmla="*/ 0 h 1136"/>
                  <a:gd name="T24" fmla="*/ 0 w 572"/>
                  <a:gd name="T25" fmla="*/ 0 h 1136"/>
                  <a:gd name="T26" fmla="*/ 0 w 572"/>
                  <a:gd name="T27" fmla="*/ 0 h 1136"/>
                  <a:gd name="T28" fmla="*/ 0 w 572"/>
                  <a:gd name="T29" fmla="*/ 0 h 11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72" h="1136">
                    <a:moveTo>
                      <a:pt x="0" y="1136"/>
                    </a:moveTo>
                    <a:cubicBezTo>
                      <a:pt x="0" y="0"/>
                      <a:pt x="0" y="0"/>
                      <a:pt x="0" y="0"/>
                    </a:cubicBezTo>
                    <a:cubicBezTo>
                      <a:pt x="129" y="0"/>
                      <a:pt x="129" y="0"/>
                      <a:pt x="129" y="0"/>
                    </a:cubicBezTo>
                    <a:cubicBezTo>
                      <a:pt x="129" y="400"/>
                      <a:pt x="129" y="400"/>
                      <a:pt x="129" y="400"/>
                    </a:cubicBezTo>
                    <a:cubicBezTo>
                      <a:pt x="196" y="374"/>
                      <a:pt x="259" y="361"/>
                      <a:pt x="319" y="361"/>
                    </a:cubicBezTo>
                    <a:cubicBezTo>
                      <a:pt x="438" y="361"/>
                      <a:pt x="515" y="400"/>
                      <a:pt x="549" y="479"/>
                    </a:cubicBezTo>
                    <a:cubicBezTo>
                      <a:pt x="564" y="515"/>
                      <a:pt x="572" y="579"/>
                      <a:pt x="572" y="673"/>
                    </a:cubicBezTo>
                    <a:cubicBezTo>
                      <a:pt x="572" y="1136"/>
                      <a:pt x="572" y="1136"/>
                      <a:pt x="572" y="1136"/>
                    </a:cubicBezTo>
                    <a:cubicBezTo>
                      <a:pt x="443" y="1136"/>
                      <a:pt x="443" y="1136"/>
                      <a:pt x="443" y="1136"/>
                    </a:cubicBezTo>
                    <a:cubicBezTo>
                      <a:pt x="443" y="653"/>
                      <a:pt x="443" y="653"/>
                      <a:pt x="443" y="653"/>
                    </a:cubicBezTo>
                    <a:cubicBezTo>
                      <a:pt x="443" y="581"/>
                      <a:pt x="436" y="529"/>
                      <a:pt x="420" y="499"/>
                    </a:cubicBezTo>
                    <a:cubicBezTo>
                      <a:pt x="400" y="459"/>
                      <a:pt x="362" y="439"/>
                      <a:pt x="306" y="439"/>
                    </a:cubicBezTo>
                    <a:cubicBezTo>
                      <a:pt x="256" y="439"/>
                      <a:pt x="197" y="454"/>
                      <a:pt x="129" y="485"/>
                    </a:cubicBezTo>
                    <a:cubicBezTo>
                      <a:pt x="129" y="1136"/>
                      <a:pt x="129" y="1136"/>
                      <a:pt x="129" y="1136"/>
                    </a:cubicBezTo>
                    <a:lnTo>
                      <a:pt x="0" y="1136"/>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3" name="Freeform 24">
                <a:extLst>
                  <a:ext uri="{FF2B5EF4-FFF2-40B4-BE49-F238E27FC236}">
                    <a16:creationId xmlns:a16="http://schemas.microsoft.com/office/drawing/2014/main" id="{67FE3BB9-1F00-462D-9B5B-27BCFBEAF6DE}"/>
                  </a:ext>
                </a:extLst>
              </p:cNvPr>
              <p:cNvSpPr>
                <a:spLocks noChangeArrowheads="1"/>
              </p:cNvSpPr>
              <p:nvPr/>
            </p:nvSpPr>
            <p:spPr bwMode="auto">
              <a:xfrm>
                <a:off x="4128" y="2602"/>
                <a:ext cx="119" cy="216"/>
              </a:xfrm>
              <a:custGeom>
                <a:avLst/>
                <a:gdLst>
                  <a:gd name="T0" fmla="*/ 17 w 126"/>
                  <a:gd name="T1" fmla="*/ 75 h 223"/>
                  <a:gd name="T2" fmla="*/ 0 w 126"/>
                  <a:gd name="T3" fmla="*/ 0 h 223"/>
                  <a:gd name="T4" fmla="*/ 9 w 126"/>
                  <a:gd name="T5" fmla="*/ 0 h 223"/>
                  <a:gd name="T6" fmla="*/ 20 w 126"/>
                  <a:gd name="T7" fmla="*/ 59 h 223"/>
                  <a:gd name="T8" fmla="*/ 29 w 126"/>
                  <a:gd name="T9" fmla="*/ 0 h 223"/>
                  <a:gd name="T10" fmla="*/ 36 w 126"/>
                  <a:gd name="T11" fmla="*/ 0 h 223"/>
                  <a:gd name="T12" fmla="*/ 15 w 126"/>
                  <a:gd name="T13" fmla="*/ 108 h 223"/>
                  <a:gd name="T14" fmla="*/ 9 w 126"/>
                  <a:gd name="T15" fmla="*/ 108 h 223"/>
                  <a:gd name="T16" fmla="*/ 17 w 126"/>
                  <a:gd name="T17" fmla="*/ 75 h 22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26" h="223">
                    <a:moveTo>
                      <a:pt x="56" y="153"/>
                    </a:moveTo>
                    <a:lnTo>
                      <a:pt x="0" y="0"/>
                    </a:lnTo>
                    <a:lnTo>
                      <a:pt x="27" y="0"/>
                    </a:lnTo>
                    <a:lnTo>
                      <a:pt x="67" y="120"/>
                    </a:lnTo>
                    <a:lnTo>
                      <a:pt x="104" y="0"/>
                    </a:lnTo>
                    <a:lnTo>
                      <a:pt x="126" y="0"/>
                    </a:lnTo>
                    <a:lnTo>
                      <a:pt x="51" y="223"/>
                    </a:lnTo>
                    <a:lnTo>
                      <a:pt x="29" y="223"/>
                    </a:lnTo>
                    <a:lnTo>
                      <a:pt x="56" y="153"/>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4" name="Freeform 25">
                <a:extLst>
                  <a:ext uri="{FF2B5EF4-FFF2-40B4-BE49-F238E27FC236}">
                    <a16:creationId xmlns:a16="http://schemas.microsoft.com/office/drawing/2014/main" id="{8A118B2E-4E1C-4D4F-82D0-89CB1D64446C}"/>
                  </a:ext>
                </a:extLst>
              </p:cNvPr>
              <p:cNvSpPr>
                <a:spLocks noChangeArrowheads="1"/>
              </p:cNvSpPr>
              <p:nvPr/>
            </p:nvSpPr>
            <p:spPr bwMode="auto">
              <a:xfrm>
                <a:off x="4270" y="2598"/>
                <a:ext cx="120" cy="152"/>
              </a:xfrm>
              <a:custGeom>
                <a:avLst/>
                <a:gdLst>
                  <a:gd name="T0" fmla="*/ 0 w 634"/>
                  <a:gd name="T1" fmla="*/ 0 h 795"/>
                  <a:gd name="T2" fmla="*/ 0 w 634"/>
                  <a:gd name="T3" fmla="*/ 0 h 795"/>
                  <a:gd name="T4" fmla="*/ 0 w 634"/>
                  <a:gd name="T5" fmla="*/ 0 h 795"/>
                  <a:gd name="T6" fmla="*/ 0 w 634"/>
                  <a:gd name="T7" fmla="*/ 0 h 795"/>
                  <a:gd name="T8" fmla="*/ 0 w 634"/>
                  <a:gd name="T9" fmla="*/ 0 h 795"/>
                  <a:gd name="T10" fmla="*/ 0 w 634"/>
                  <a:gd name="T11" fmla="*/ 0 h 795"/>
                  <a:gd name="T12" fmla="*/ 0 w 634"/>
                  <a:gd name="T13" fmla="*/ 0 h 795"/>
                  <a:gd name="T14" fmla="*/ 0 w 634"/>
                  <a:gd name="T15" fmla="*/ 0 h 795"/>
                  <a:gd name="T16" fmla="*/ 0 w 634"/>
                  <a:gd name="T17" fmla="*/ 0 h 795"/>
                  <a:gd name="T18" fmla="*/ 0 w 634"/>
                  <a:gd name="T19" fmla="*/ 0 h 795"/>
                  <a:gd name="T20" fmla="*/ 0 w 634"/>
                  <a:gd name="T21" fmla="*/ 0 h 795"/>
                  <a:gd name="T22" fmla="*/ 0 w 634"/>
                  <a:gd name="T23" fmla="*/ 0 h 795"/>
                  <a:gd name="T24" fmla="*/ 0 w 634"/>
                  <a:gd name="T25" fmla="*/ 0 h 795"/>
                  <a:gd name="T26" fmla="*/ 0 w 634"/>
                  <a:gd name="T27" fmla="*/ 0 h 795"/>
                  <a:gd name="T28" fmla="*/ 0 w 634"/>
                  <a:gd name="T29" fmla="*/ 0 h 795"/>
                  <a:gd name="T30" fmla="*/ 0 w 634"/>
                  <a:gd name="T31" fmla="*/ 0 h 795"/>
                  <a:gd name="T32" fmla="*/ 0 w 634"/>
                  <a:gd name="T33" fmla="*/ 0 h 79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4" h="795">
                    <a:moveTo>
                      <a:pt x="318" y="0"/>
                    </a:moveTo>
                    <a:cubicBezTo>
                      <a:pt x="426" y="0"/>
                      <a:pt x="506" y="36"/>
                      <a:pt x="559" y="107"/>
                    </a:cubicBezTo>
                    <a:cubicBezTo>
                      <a:pt x="609" y="176"/>
                      <a:pt x="634" y="273"/>
                      <a:pt x="634" y="398"/>
                    </a:cubicBezTo>
                    <a:cubicBezTo>
                      <a:pt x="634" y="521"/>
                      <a:pt x="609" y="618"/>
                      <a:pt x="559" y="688"/>
                    </a:cubicBezTo>
                    <a:cubicBezTo>
                      <a:pt x="507" y="760"/>
                      <a:pt x="427" y="795"/>
                      <a:pt x="318" y="795"/>
                    </a:cubicBezTo>
                    <a:cubicBezTo>
                      <a:pt x="106" y="795"/>
                      <a:pt x="0" y="661"/>
                      <a:pt x="0" y="393"/>
                    </a:cubicBezTo>
                    <a:cubicBezTo>
                      <a:pt x="0" y="271"/>
                      <a:pt x="26" y="176"/>
                      <a:pt x="76" y="107"/>
                    </a:cubicBezTo>
                    <a:cubicBezTo>
                      <a:pt x="129" y="36"/>
                      <a:pt x="210" y="0"/>
                      <a:pt x="318" y="0"/>
                    </a:cubicBezTo>
                    <a:moveTo>
                      <a:pt x="318" y="78"/>
                    </a:moveTo>
                    <a:cubicBezTo>
                      <a:pt x="245" y="78"/>
                      <a:pt x="194" y="110"/>
                      <a:pt x="167" y="176"/>
                    </a:cubicBezTo>
                    <a:cubicBezTo>
                      <a:pt x="144" y="230"/>
                      <a:pt x="132" y="303"/>
                      <a:pt x="132" y="394"/>
                    </a:cubicBezTo>
                    <a:cubicBezTo>
                      <a:pt x="132" y="490"/>
                      <a:pt x="144" y="565"/>
                      <a:pt x="167" y="619"/>
                    </a:cubicBezTo>
                    <a:cubicBezTo>
                      <a:pt x="194" y="685"/>
                      <a:pt x="245" y="718"/>
                      <a:pt x="318" y="718"/>
                    </a:cubicBezTo>
                    <a:cubicBezTo>
                      <a:pt x="391" y="718"/>
                      <a:pt x="441" y="685"/>
                      <a:pt x="468" y="619"/>
                    </a:cubicBezTo>
                    <a:cubicBezTo>
                      <a:pt x="491" y="565"/>
                      <a:pt x="503" y="491"/>
                      <a:pt x="503" y="398"/>
                    </a:cubicBezTo>
                    <a:cubicBezTo>
                      <a:pt x="503" y="302"/>
                      <a:pt x="491" y="228"/>
                      <a:pt x="468" y="176"/>
                    </a:cubicBezTo>
                    <a:cubicBezTo>
                      <a:pt x="440" y="110"/>
                      <a:pt x="390" y="78"/>
                      <a:pt x="318" y="78"/>
                    </a:cubicBezTo>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5" name="Freeform 26">
                <a:extLst>
                  <a:ext uri="{FF2B5EF4-FFF2-40B4-BE49-F238E27FC236}">
                    <a16:creationId xmlns:a16="http://schemas.microsoft.com/office/drawing/2014/main" id="{601E5489-47AB-4A2D-85FD-377F983C8180}"/>
                  </a:ext>
                </a:extLst>
              </p:cNvPr>
              <p:cNvSpPr>
                <a:spLocks noChangeArrowheads="1"/>
              </p:cNvSpPr>
              <p:nvPr/>
            </p:nvSpPr>
            <p:spPr bwMode="auto">
              <a:xfrm>
                <a:off x="4433" y="2602"/>
                <a:ext cx="103" cy="148"/>
              </a:xfrm>
              <a:custGeom>
                <a:avLst/>
                <a:gdLst>
                  <a:gd name="T0" fmla="*/ 0 w 550"/>
                  <a:gd name="T1" fmla="*/ 0 h 774"/>
                  <a:gd name="T2" fmla="*/ 0 w 550"/>
                  <a:gd name="T3" fmla="*/ 0 h 774"/>
                  <a:gd name="T4" fmla="*/ 0 w 550"/>
                  <a:gd name="T5" fmla="*/ 0 h 774"/>
                  <a:gd name="T6" fmla="*/ 0 w 550"/>
                  <a:gd name="T7" fmla="*/ 0 h 774"/>
                  <a:gd name="T8" fmla="*/ 0 w 550"/>
                  <a:gd name="T9" fmla="*/ 0 h 774"/>
                  <a:gd name="T10" fmla="*/ 0 w 550"/>
                  <a:gd name="T11" fmla="*/ 0 h 774"/>
                  <a:gd name="T12" fmla="*/ 0 w 550"/>
                  <a:gd name="T13" fmla="*/ 0 h 774"/>
                  <a:gd name="T14" fmla="*/ 0 w 550"/>
                  <a:gd name="T15" fmla="*/ 0 h 774"/>
                  <a:gd name="T16" fmla="*/ 0 w 550"/>
                  <a:gd name="T17" fmla="*/ 0 h 774"/>
                  <a:gd name="T18" fmla="*/ 0 w 550"/>
                  <a:gd name="T19" fmla="*/ 0 h 774"/>
                  <a:gd name="T20" fmla="*/ 0 w 550"/>
                  <a:gd name="T21" fmla="*/ 0 h 774"/>
                  <a:gd name="T22" fmla="*/ 0 w 550"/>
                  <a:gd name="T23" fmla="*/ 0 h 774"/>
                  <a:gd name="T24" fmla="*/ 0 w 550"/>
                  <a:gd name="T25" fmla="*/ 0 h 774"/>
                  <a:gd name="T26" fmla="*/ 0 w 550"/>
                  <a:gd name="T27" fmla="*/ 0 h 774"/>
                  <a:gd name="T28" fmla="*/ 0 w 550"/>
                  <a:gd name="T29" fmla="*/ 0 h 77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50" h="774">
                    <a:moveTo>
                      <a:pt x="0" y="0"/>
                    </a:moveTo>
                    <a:cubicBezTo>
                      <a:pt x="129" y="0"/>
                      <a:pt x="129" y="0"/>
                      <a:pt x="129" y="0"/>
                    </a:cubicBezTo>
                    <a:cubicBezTo>
                      <a:pt x="129" y="465"/>
                      <a:pt x="129" y="465"/>
                      <a:pt x="129" y="465"/>
                    </a:cubicBezTo>
                    <a:cubicBezTo>
                      <a:pt x="129" y="550"/>
                      <a:pt x="137" y="608"/>
                      <a:pt x="152" y="636"/>
                    </a:cubicBezTo>
                    <a:cubicBezTo>
                      <a:pt x="165" y="660"/>
                      <a:pt x="183" y="676"/>
                      <a:pt x="206" y="685"/>
                    </a:cubicBezTo>
                    <a:cubicBezTo>
                      <a:pt x="225" y="693"/>
                      <a:pt x="253" y="697"/>
                      <a:pt x="289" y="697"/>
                    </a:cubicBezTo>
                    <a:cubicBezTo>
                      <a:pt x="331" y="697"/>
                      <a:pt x="375" y="690"/>
                      <a:pt x="422" y="677"/>
                    </a:cubicBezTo>
                    <a:cubicBezTo>
                      <a:pt x="422" y="0"/>
                      <a:pt x="422" y="0"/>
                      <a:pt x="422" y="0"/>
                    </a:cubicBezTo>
                    <a:cubicBezTo>
                      <a:pt x="550" y="0"/>
                      <a:pt x="550" y="0"/>
                      <a:pt x="550" y="0"/>
                    </a:cubicBezTo>
                    <a:cubicBezTo>
                      <a:pt x="550" y="742"/>
                      <a:pt x="550" y="742"/>
                      <a:pt x="550" y="742"/>
                    </a:cubicBezTo>
                    <a:cubicBezTo>
                      <a:pt x="455" y="763"/>
                      <a:pt x="365" y="774"/>
                      <a:pt x="281" y="774"/>
                    </a:cubicBezTo>
                    <a:cubicBezTo>
                      <a:pt x="196" y="774"/>
                      <a:pt x="132" y="761"/>
                      <a:pt x="90" y="734"/>
                    </a:cubicBezTo>
                    <a:cubicBezTo>
                      <a:pt x="43" y="704"/>
                      <a:pt x="15" y="657"/>
                      <a:pt x="7" y="593"/>
                    </a:cubicBezTo>
                    <a:cubicBezTo>
                      <a:pt x="2" y="563"/>
                      <a:pt x="0" y="523"/>
                      <a:pt x="0" y="475"/>
                    </a:cubicBezTo>
                    <a:lnTo>
                      <a:pt x="0" y="0"/>
                    </a:lnTo>
                    <a:close/>
                  </a:path>
                </a:pathLst>
              </a:custGeom>
              <a:solidFill>
                <a:srgbClr val="00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6" name="Freeform 27">
                <a:extLst>
                  <a:ext uri="{FF2B5EF4-FFF2-40B4-BE49-F238E27FC236}">
                    <a16:creationId xmlns:a16="http://schemas.microsoft.com/office/drawing/2014/main" id="{23D1FF73-1020-4788-BF17-5DD21F001ABB}"/>
                  </a:ext>
                </a:extLst>
              </p:cNvPr>
              <p:cNvSpPr>
                <a:spLocks noChangeArrowheads="1"/>
              </p:cNvSpPr>
              <p:nvPr/>
            </p:nvSpPr>
            <p:spPr bwMode="auto">
              <a:xfrm>
                <a:off x="2479" y="1143"/>
                <a:ext cx="489" cy="376"/>
              </a:xfrm>
              <a:custGeom>
                <a:avLst/>
                <a:gdLst>
                  <a:gd name="T0" fmla="*/ 0 w 2477"/>
                  <a:gd name="T1" fmla="*/ 0 h 1913"/>
                  <a:gd name="T2" fmla="*/ 0 w 2477"/>
                  <a:gd name="T3" fmla="*/ 0 h 1913"/>
                  <a:gd name="T4" fmla="*/ 0 w 2477"/>
                  <a:gd name="T5" fmla="*/ 0 h 1913"/>
                  <a:gd name="T6" fmla="*/ 0 w 2477"/>
                  <a:gd name="T7" fmla="*/ 0 h 1913"/>
                  <a:gd name="T8" fmla="*/ 0 w 2477"/>
                  <a:gd name="T9" fmla="*/ 0 h 1913"/>
                  <a:gd name="T10" fmla="*/ 0 w 2477"/>
                  <a:gd name="T11" fmla="*/ 0 h 1913"/>
                  <a:gd name="T12" fmla="*/ 0 w 2477"/>
                  <a:gd name="T13" fmla="*/ 0 h 1913"/>
                  <a:gd name="T14" fmla="*/ 0 w 2477"/>
                  <a:gd name="T15" fmla="*/ 0 h 1913"/>
                  <a:gd name="T16" fmla="*/ 0 w 2477"/>
                  <a:gd name="T17" fmla="*/ 0 h 1913"/>
                  <a:gd name="T18" fmla="*/ 0 w 2477"/>
                  <a:gd name="T19" fmla="*/ 0 h 1913"/>
                  <a:gd name="T20" fmla="*/ 0 w 2477"/>
                  <a:gd name="T21" fmla="*/ 0 h 1913"/>
                  <a:gd name="T22" fmla="*/ 0 w 2477"/>
                  <a:gd name="T23" fmla="*/ 0 h 1913"/>
                  <a:gd name="T24" fmla="*/ 0 w 2477"/>
                  <a:gd name="T25" fmla="*/ 0 h 1913"/>
                  <a:gd name="T26" fmla="*/ 0 w 2477"/>
                  <a:gd name="T27" fmla="*/ 0 h 1913"/>
                  <a:gd name="T28" fmla="*/ 0 w 2477"/>
                  <a:gd name="T29" fmla="*/ 0 h 1913"/>
                  <a:gd name="T30" fmla="*/ 0 w 2477"/>
                  <a:gd name="T31" fmla="*/ 0 h 1913"/>
                  <a:gd name="T32" fmla="*/ 0 w 2477"/>
                  <a:gd name="T33" fmla="*/ 0 h 1913"/>
                  <a:gd name="T34" fmla="*/ 0 w 2477"/>
                  <a:gd name="T35" fmla="*/ 0 h 1913"/>
                  <a:gd name="T36" fmla="*/ 0 w 2477"/>
                  <a:gd name="T37" fmla="*/ 0 h 1913"/>
                  <a:gd name="T38" fmla="*/ 0 w 2477"/>
                  <a:gd name="T39" fmla="*/ 0 h 1913"/>
                  <a:gd name="T40" fmla="*/ 0 w 2477"/>
                  <a:gd name="T41" fmla="*/ 0 h 1913"/>
                  <a:gd name="T42" fmla="*/ 0 w 2477"/>
                  <a:gd name="T43" fmla="*/ 0 h 191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477" h="1913">
                    <a:moveTo>
                      <a:pt x="1006" y="801"/>
                    </a:moveTo>
                    <a:cubicBezTo>
                      <a:pt x="916" y="722"/>
                      <a:pt x="771" y="674"/>
                      <a:pt x="627" y="673"/>
                    </a:cubicBezTo>
                    <a:cubicBezTo>
                      <a:pt x="283" y="672"/>
                      <a:pt x="2" y="944"/>
                      <a:pt x="1" y="1294"/>
                    </a:cubicBezTo>
                    <a:cubicBezTo>
                      <a:pt x="0" y="1638"/>
                      <a:pt x="283" y="1911"/>
                      <a:pt x="627" y="1912"/>
                    </a:cubicBezTo>
                    <a:cubicBezTo>
                      <a:pt x="820" y="1913"/>
                      <a:pt x="988" y="1834"/>
                      <a:pt x="1103" y="1696"/>
                    </a:cubicBezTo>
                    <a:cubicBezTo>
                      <a:pt x="1103" y="1355"/>
                      <a:pt x="1103" y="1355"/>
                      <a:pt x="1103" y="1355"/>
                    </a:cubicBezTo>
                    <a:cubicBezTo>
                      <a:pt x="1042" y="1461"/>
                      <a:pt x="918" y="1597"/>
                      <a:pt x="807" y="1643"/>
                    </a:cubicBezTo>
                    <a:cubicBezTo>
                      <a:pt x="751" y="1666"/>
                      <a:pt x="694" y="1681"/>
                      <a:pt x="627" y="1681"/>
                    </a:cubicBezTo>
                    <a:cubicBezTo>
                      <a:pt x="412" y="1681"/>
                      <a:pt x="235" y="1514"/>
                      <a:pt x="235" y="1294"/>
                    </a:cubicBezTo>
                    <a:cubicBezTo>
                      <a:pt x="235" y="1091"/>
                      <a:pt x="398" y="904"/>
                      <a:pt x="627" y="905"/>
                    </a:cubicBezTo>
                    <a:cubicBezTo>
                      <a:pt x="734" y="905"/>
                      <a:pt x="831" y="949"/>
                      <a:pt x="902" y="1019"/>
                    </a:cubicBezTo>
                    <a:cubicBezTo>
                      <a:pt x="976" y="1090"/>
                      <a:pt x="1090" y="1239"/>
                      <a:pt x="1145" y="1298"/>
                    </a:cubicBezTo>
                    <a:cubicBezTo>
                      <a:pt x="1285" y="1449"/>
                      <a:pt x="1486" y="1543"/>
                      <a:pt x="1708" y="1544"/>
                    </a:cubicBezTo>
                    <a:cubicBezTo>
                      <a:pt x="2132" y="1545"/>
                      <a:pt x="2477" y="1201"/>
                      <a:pt x="2477" y="777"/>
                    </a:cubicBezTo>
                    <a:cubicBezTo>
                      <a:pt x="2477" y="353"/>
                      <a:pt x="2132" y="0"/>
                      <a:pt x="1708" y="0"/>
                    </a:cubicBezTo>
                    <a:cubicBezTo>
                      <a:pt x="1461" y="0"/>
                      <a:pt x="1244" y="129"/>
                      <a:pt x="1103" y="309"/>
                    </a:cubicBezTo>
                    <a:cubicBezTo>
                      <a:pt x="1103" y="771"/>
                      <a:pt x="1103" y="771"/>
                      <a:pt x="1103" y="771"/>
                    </a:cubicBezTo>
                    <a:cubicBezTo>
                      <a:pt x="1210" y="478"/>
                      <a:pt x="1404" y="244"/>
                      <a:pt x="1708" y="244"/>
                    </a:cubicBezTo>
                    <a:cubicBezTo>
                      <a:pt x="2000" y="244"/>
                      <a:pt x="2237" y="485"/>
                      <a:pt x="2236" y="777"/>
                    </a:cubicBezTo>
                    <a:cubicBezTo>
                      <a:pt x="2235" y="1069"/>
                      <a:pt x="2000" y="1305"/>
                      <a:pt x="1708" y="1305"/>
                    </a:cubicBezTo>
                    <a:cubicBezTo>
                      <a:pt x="1578" y="1304"/>
                      <a:pt x="1457" y="1257"/>
                      <a:pt x="1365" y="1179"/>
                    </a:cubicBezTo>
                    <a:cubicBezTo>
                      <a:pt x="1251" y="1090"/>
                      <a:pt x="1124" y="901"/>
                      <a:pt x="1006" y="801"/>
                    </a:cubicBezTo>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7" name="Freeform 28">
                <a:extLst>
                  <a:ext uri="{FF2B5EF4-FFF2-40B4-BE49-F238E27FC236}">
                    <a16:creationId xmlns:a16="http://schemas.microsoft.com/office/drawing/2014/main" id="{597CA001-D9B2-40FF-935F-B5256D5054E5}"/>
                  </a:ext>
                </a:extLst>
              </p:cNvPr>
              <p:cNvSpPr>
                <a:spLocks noChangeArrowheads="1"/>
              </p:cNvSpPr>
              <p:nvPr/>
            </p:nvSpPr>
            <p:spPr bwMode="auto">
              <a:xfrm>
                <a:off x="1671" y="1560"/>
                <a:ext cx="333" cy="549"/>
              </a:xfrm>
              <a:custGeom>
                <a:avLst/>
                <a:gdLst>
                  <a:gd name="T0" fmla="*/ 0 w 1700"/>
                  <a:gd name="T1" fmla="*/ 0 h 2777"/>
                  <a:gd name="T2" fmla="*/ 0 w 1700"/>
                  <a:gd name="T3" fmla="*/ 0 h 2777"/>
                  <a:gd name="T4" fmla="*/ 0 w 1700"/>
                  <a:gd name="T5" fmla="*/ 0 h 2777"/>
                  <a:gd name="T6" fmla="*/ 0 w 1700"/>
                  <a:gd name="T7" fmla="*/ 0 h 2777"/>
                  <a:gd name="T8" fmla="*/ 0 w 1700"/>
                  <a:gd name="T9" fmla="*/ 0 h 2777"/>
                  <a:gd name="T10" fmla="*/ 0 w 1700"/>
                  <a:gd name="T11" fmla="*/ 0 h 2777"/>
                  <a:gd name="T12" fmla="*/ 0 w 1700"/>
                  <a:gd name="T13" fmla="*/ 0 h 2777"/>
                  <a:gd name="T14" fmla="*/ 0 w 1700"/>
                  <a:gd name="T15" fmla="*/ 0 h 2777"/>
                  <a:gd name="T16" fmla="*/ 0 w 1700"/>
                  <a:gd name="T17" fmla="*/ 0 h 2777"/>
                  <a:gd name="T18" fmla="*/ 0 w 1700"/>
                  <a:gd name="T19" fmla="*/ 0 h 2777"/>
                  <a:gd name="T20" fmla="*/ 0 w 1700"/>
                  <a:gd name="T21" fmla="*/ 0 h 2777"/>
                  <a:gd name="T22" fmla="*/ 0 w 1700"/>
                  <a:gd name="T23" fmla="*/ 0 h 2777"/>
                  <a:gd name="T24" fmla="*/ 0 w 1700"/>
                  <a:gd name="T25" fmla="*/ 0 h 2777"/>
                  <a:gd name="T26" fmla="*/ 0 w 1700"/>
                  <a:gd name="T27" fmla="*/ 0 h 2777"/>
                  <a:gd name="T28" fmla="*/ 0 w 1700"/>
                  <a:gd name="T29" fmla="*/ 0 h 2777"/>
                  <a:gd name="T30" fmla="*/ 0 w 1700"/>
                  <a:gd name="T31" fmla="*/ 0 h 277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700" h="2777">
                    <a:moveTo>
                      <a:pt x="0" y="0"/>
                    </a:moveTo>
                    <a:cubicBezTo>
                      <a:pt x="1700" y="0"/>
                      <a:pt x="1700" y="0"/>
                      <a:pt x="1700" y="0"/>
                    </a:cubicBezTo>
                    <a:cubicBezTo>
                      <a:pt x="1700" y="473"/>
                      <a:pt x="1700" y="473"/>
                      <a:pt x="1700" y="473"/>
                    </a:cubicBezTo>
                    <a:cubicBezTo>
                      <a:pt x="1700" y="473"/>
                      <a:pt x="1613" y="287"/>
                      <a:pt x="1429" y="286"/>
                    </a:cubicBezTo>
                    <a:cubicBezTo>
                      <a:pt x="642" y="286"/>
                      <a:pt x="642" y="286"/>
                      <a:pt x="642" y="286"/>
                    </a:cubicBezTo>
                    <a:cubicBezTo>
                      <a:pt x="642" y="1104"/>
                      <a:pt x="642" y="1104"/>
                      <a:pt x="642" y="1104"/>
                    </a:cubicBezTo>
                    <a:cubicBezTo>
                      <a:pt x="1495" y="1104"/>
                      <a:pt x="1495" y="1104"/>
                      <a:pt x="1495" y="1104"/>
                    </a:cubicBezTo>
                    <a:cubicBezTo>
                      <a:pt x="1495" y="1537"/>
                      <a:pt x="1495" y="1537"/>
                      <a:pt x="1495" y="1537"/>
                    </a:cubicBezTo>
                    <a:cubicBezTo>
                      <a:pt x="1495" y="1537"/>
                      <a:pt x="1468" y="1399"/>
                      <a:pt x="1262" y="1398"/>
                    </a:cubicBezTo>
                    <a:cubicBezTo>
                      <a:pt x="642" y="1398"/>
                      <a:pt x="642" y="1398"/>
                      <a:pt x="642" y="1398"/>
                    </a:cubicBezTo>
                    <a:cubicBezTo>
                      <a:pt x="642" y="2515"/>
                      <a:pt x="642" y="2515"/>
                      <a:pt x="642" y="2515"/>
                    </a:cubicBezTo>
                    <a:cubicBezTo>
                      <a:pt x="642" y="2679"/>
                      <a:pt x="820" y="2777"/>
                      <a:pt x="820" y="2777"/>
                    </a:cubicBezTo>
                    <a:cubicBezTo>
                      <a:pt x="11" y="2777"/>
                      <a:pt x="11" y="2777"/>
                      <a:pt x="11" y="2777"/>
                    </a:cubicBezTo>
                    <a:cubicBezTo>
                      <a:pt x="11" y="2777"/>
                      <a:pt x="181" y="2691"/>
                      <a:pt x="181" y="2515"/>
                    </a:cubicBezTo>
                    <a:cubicBezTo>
                      <a:pt x="181" y="291"/>
                      <a:pt x="181" y="291"/>
                      <a:pt x="181" y="291"/>
                    </a:cubicBezTo>
                    <a:cubicBezTo>
                      <a:pt x="181" y="104"/>
                      <a:pt x="0" y="0"/>
                      <a:pt x="0"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8" name="Freeform 29">
                <a:extLst>
                  <a:ext uri="{FF2B5EF4-FFF2-40B4-BE49-F238E27FC236}">
                    <a16:creationId xmlns:a16="http://schemas.microsoft.com/office/drawing/2014/main" id="{414E8CBB-1F10-474C-A4EC-FDC7A3346C61}"/>
                  </a:ext>
                </a:extLst>
              </p:cNvPr>
              <p:cNvSpPr>
                <a:spLocks noChangeArrowheads="1"/>
              </p:cNvSpPr>
              <p:nvPr/>
            </p:nvSpPr>
            <p:spPr bwMode="auto">
              <a:xfrm>
                <a:off x="2475" y="1560"/>
                <a:ext cx="217" cy="768"/>
              </a:xfrm>
              <a:custGeom>
                <a:avLst/>
                <a:gdLst>
                  <a:gd name="T0" fmla="*/ 0 w 1123"/>
                  <a:gd name="T1" fmla="*/ 0 h 3872"/>
                  <a:gd name="T2" fmla="*/ 0 w 1123"/>
                  <a:gd name="T3" fmla="*/ 0 h 3872"/>
                  <a:gd name="T4" fmla="*/ 0 w 1123"/>
                  <a:gd name="T5" fmla="*/ 0 h 3872"/>
                  <a:gd name="T6" fmla="*/ 0 w 1123"/>
                  <a:gd name="T7" fmla="*/ 0 h 3872"/>
                  <a:gd name="T8" fmla="*/ 0 w 1123"/>
                  <a:gd name="T9" fmla="*/ 0 h 3872"/>
                  <a:gd name="T10" fmla="*/ 0 w 1123"/>
                  <a:gd name="T11" fmla="*/ 0 h 3872"/>
                  <a:gd name="T12" fmla="*/ 0 w 1123"/>
                  <a:gd name="T13" fmla="*/ 0 h 3872"/>
                  <a:gd name="T14" fmla="*/ 0 w 1123"/>
                  <a:gd name="T15" fmla="*/ 0 h 387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23" h="3872">
                    <a:moveTo>
                      <a:pt x="257" y="0"/>
                    </a:moveTo>
                    <a:cubicBezTo>
                      <a:pt x="1123" y="0"/>
                      <a:pt x="1123" y="0"/>
                      <a:pt x="1123" y="0"/>
                    </a:cubicBezTo>
                    <a:cubicBezTo>
                      <a:pt x="1123" y="0"/>
                      <a:pt x="929" y="92"/>
                      <a:pt x="929" y="242"/>
                    </a:cubicBezTo>
                    <a:cubicBezTo>
                      <a:pt x="929" y="2847"/>
                      <a:pt x="929" y="2847"/>
                      <a:pt x="929" y="2847"/>
                    </a:cubicBezTo>
                    <a:cubicBezTo>
                      <a:pt x="929" y="3727"/>
                      <a:pt x="46" y="3872"/>
                      <a:pt x="0" y="3869"/>
                    </a:cubicBezTo>
                    <a:cubicBezTo>
                      <a:pt x="75" y="3821"/>
                      <a:pt x="442" y="3508"/>
                      <a:pt x="443" y="2847"/>
                    </a:cubicBezTo>
                    <a:cubicBezTo>
                      <a:pt x="443" y="242"/>
                      <a:pt x="443" y="242"/>
                      <a:pt x="443" y="242"/>
                    </a:cubicBezTo>
                    <a:cubicBezTo>
                      <a:pt x="444" y="100"/>
                      <a:pt x="257" y="0"/>
                      <a:pt x="257"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29" name="Freeform 30">
                <a:extLst>
                  <a:ext uri="{FF2B5EF4-FFF2-40B4-BE49-F238E27FC236}">
                    <a16:creationId xmlns:a16="http://schemas.microsoft.com/office/drawing/2014/main" id="{5268589E-EE2A-4CA7-9835-44B422C9D930}"/>
                  </a:ext>
                </a:extLst>
              </p:cNvPr>
              <p:cNvSpPr>
                <a:spLocks noChangeArrowheads="1"/>
              </p:cNvSpPr>
              <p:nvPr/>
            </p:nvSpPr>
            <p:spPr bwMode="auto">
              <a:xfrm>
                <a:off x="2723" y="1560"/>
                <a:ext cx="167" cy="549"/>
              </a:xfrm>
              <a:custGeom>
                <a:avLst/>
                <a:gdLst>
                  <a:gd name="T0" fmla="*/ 0 w 868"/>
                  <a:gd name="T1" fmla="*/ 0 h 2778"/>
                  <a:gd name="T2" fmla="*/ 0 w 868"/>
                  <a:gd name="T3" fmla="*/ 0 h 2778"/>
                  <a:gd name="T4" fmla="*/ 0 w 868"/>
                  <a:gd name="T5" fmla="*/ 0 h 2778"/>
                  <a:gd name="T6" fmla="*/ 0 w 868"/>
                  <a:gd name="T7" fmla="*/ 0 h 2778"/>
                  <a:gd name="T8" fmla="*/ 0 w 868"/>
                  <a:gd name="T9" fmla="*/ 0 h 2778"/>
                  <a:gd name="T10" fmla="*/ 0 w 868"/>
                  <a:gd name="T11" fmla="*/ 0 h 2778"/>
                  <a:gd name="T12" fmla="*/ 0 w 868"/>
                  <a:gd name="T13" fmla="*/ 0 h 2778"/>
                  <a:gd name="T14" fmla="*/ 0 w 868"/>
                  <a:gd name="T15" fmla="*/ 0 h 2778"/>
                  <a:gd name="T16" fmla="*/ 0 w 868"/>
                  <a:gd name="T17" fmla="*/ 0 h 27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68" h="2778">
                    <a:moveTo>
                      <a:pt x="0" y="0"/>
                    </a:moveTo>
                    <a:cubicBezTo>
                      <a:pt x="868" y="0"/>
                      <a:pt x="868" y="0"/>
                      <a:pt x="868" y="0"/>
                    </a:cubicBezTo>
                    <a:cubicBezTo>
                      <a:pt x="868" y="0"/>
                      <a:pt x="675" y="92"/>
                      <a:pt x="675" y="245"/>
                    </a:cubicBezTo>
                    <a:cubicBezTo>
                      <a:pt x="675" y="2514"/>
                      <a:pt x="675" y="2514"/>
                      <a:pt x="675" y="2514"/>
                    </a:cubicBezTo>
                    <a:cubicBezTo>
                      <a:pt x="675" y="2677"/>
                      <a:pt x="868" y="2778"/>
                      <a:pt x="868" y="2778"/>
                    </a:cubicBezTo>
                    <a:cubicBezTo>
                      <a:pt x="0" y="2778"/>
                      <a:pt x="0" y="2778"/>
                      <a:pt x="0" y="2778"/>
                    </a:cubicBezTo>
                    <a:cubicBezTo>
                      <a:pt x="0" y="2778"/>
                      <a:pt x="193" y="2677"/>
                      <a:pt x="193" y="2514"/>
                    </a:cubicBezTo>
                    <a:cubicBezTo>
                      <a:pt x="193" y="245"/>
                      <a:pt x="193" y="245"/>
                      <a:pt x="193" y="245"/>
                    </a:cubicBezTo>
                    <a:cubicBezTo>
                      <a:pt x="193" y="92"/>
                      <a:pt x="0" y="0"/>
                      <a:pt x="0"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30" name="Freeform 31">
                <a:extLst>
                  <a:ext uri="{FF2B5EF4-FFF2-40B4-BE49-F238E27FC236}">
                    <a16:creationId xmlns:a16="http://schemas.microsoft.com/office/drawing/2014/main" id="{FEE9FCF9-7382-4C64-B076-CDC7BBE8CD15}"/>
                  </a:ext>
                </a:extLst>
              </p:cNvPr>
              <p:cNvSpPr>
                <a:spLocks noChangeArrowheads="1"/>
              </p:cNvSpPr>
              <p:nvPr/>
            </p:nvSpPr>
            <p:spPr bwMode="auto">
              <a:xfrm>
                <a:off x="2898" y="1560"/>
                <a:ext cx="409" cy="549"/>
              </a:xfrm>
              <a:custGeom>
                <a:avLst/>
                <a:gdLst>
                  <a:gd name="T0" fmla="*/ 0 w 2079"/>
                  <a:gd name="T1" fmla="*/ 0 h 2777"/>
                  <a:gd name="T2" fmla="*/ 0 w 2079"/>
                  <a:gd name="T3" fmla="*/ 0 h 2777"/>
                  <a:gd name="T4" fmla="*/ 0 w 2079"/>
                  <a:gd name="T5" fmla="*/ 0 h 2777"/>
                  <a:gd name="T6" fmla="*/ 0 w 2079"/>
                  <a:gd name="T7" fmla="*/ 0 h 2777"/>
                  <a:gd name="T8" fmla="*/ 0 w 2079"/>
                  <a:gd name="T9" fmla="*/ 0 h 2777"/>
                  <a:gd name="T10" fmla="*/ 0 w 2079"/>
                  <a:gd name="T11" fmla="*/ 0 h 2777"/>
                  <a:gd name="T12" fmla="*/ 0 w 2079"/>
                  <a:gd name="T13" fmla="*/ 0 h 2777"/>
                  <a:gd name="T14" fmla="*/ 0 w 2079"/>
                  <a:gd name="T15" fmla="*/ 0 h 2777"/>
                  <a:gd name="T16" fmla="*/ 0 w 2079"/>
                  <a:gd name="T17" fmla="*/ 0 h 2777"/>
                  <a:gd name="T18" fmla="*/ 0 w 2079"/>
                  <a:gd name="T19" fmla="*/ 0 h 2777"/>
                  <a:gd name="T20" fmla="*/ 0 w 2079"/>
                  <a:gd name="T21" fmla="*/ 0 h 2777"/>
                  <a:gd name="T22" fmla="*/ 0 w 2079"/>
                  <a:gd name="T23" fmla="*/ 0 h 2777"/>
                  <a:gd name="T24" fmla="*/ 0 w 2079"/>
                  <a:gd name="T25" fmla="*/ 0 h 277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079" h="2777">
                    <a:moveTo>
                      <a:pt x="170" y="0"/>
                    </a:moveTo>
                    <a:cubicBezTo>
                      <a:pt x="2079" y="0"/>
                      <a:pt x="2079" y="0"/>
                      <a:pt x="2079" y="0"/>
                    </a:cubicBezTo>
                    <a:cubicBezTo>
                      <a:pt x="1917" y="505"/>
                      <a:pt x="1917" y="505"/>
                      <a:pt x="1917" y="505"/>
                    </a:cubicBezTo>
                    <a:cubicBezTo>
                      <a:pt x="1917" y="505"/>
                      <a:pt x="1869" y="293"/>
                      <a:pt x="1684" y="293"/>
                    </a:cubicBezTo>
                    <a:cubicBezTo>
                      <a:pt x="1288" y="293"/>
                      <a:pt x="1288" y="293"/>
                      <a:pt x="1288" y="293"/>
                    </a:cubicBezTo>
                    <a:cubicBezTo>
                      <a:pt x="1288" y="2515"/>
                      <a:pt x="1288" y="2515"/>
                      <a:pt x="1288" y="2515"/>
                    </a:cubicBezTo>
                    <a:cubicBezTo>
                      <a:pt x="1288" y="2656"/>
                      <a:pt x="1474" y="2777"/>
                      <a:pt x="1474" y="2777"/>
                    </a:cubicBezTo>
                    <a:cubicBezTo>
                      <a:pt x="624" y="2777"/>
                      <a:pt x="624" y="2777"/>
                      <a:pt x="624" y="2777"/>
                    </a:cubicBezTo>
                    <a:cubicBezTo>
                      <a:pt x="624" y="2777"/>
                      <a:pt x="809" y="2668"/>
                      <a:pt x="808" y="2515"/>
                    </a:cubicBezTo>
                    <a:cubicBezTo>
                      <a:pt x="808" y="293"/>
                      <a:pt x="808" y="293"/>
                      <a:pt x="808" y="293"/>
                    </a:cubicBezTo>
                    <a:cubicBezTo>
                      <a:pt x="330" y="293"/>
                      <a:pt x="330" y="293"/>
                      <a:pt x="330" y="293"/>
                    </a:cubicBezTo>
                    <a:cubicBezTo>
                      <a:pt x="195" y="293"/>
                      <a:pt x="0" y="547"/>
                      <a:pt x="0" y="547"/>
                    </a:cubicBezTo>
                    <a:lnTo>
                      <a:pt x="170" y="0"/>
                    </a:ln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31" name="Freeform 32">
                <a:extLst>
                  <a:ext uri="{FF2B5EF4-FFF2-40B4-BE49-F238E27FC236}">
                    <a16:creationId xmlns:a16="http://schemas.microsoft.com/office/drawing/2014/main" id="{93827FDD-412B-4075-AE95-52DBAB756502}"/>
                  </a:ext>
                </a:extLst>
              </p:cNvPr>
              <p:cNvSpPr>
                <a:spLocks noChangeArrowheads="1"/>
              </p:cNvSpPr>
              <p:nvPr/>
            </p:nvSpPr>
            <p:spPr bwMode="auto">
              <a:xfrm>
                <a:off x="3654" y="1560"/>
                <a:ext cx="458" cy="557"/>
              </a:xfrm>
              <a:custGeom>
                <a:avLst/>
                <a:gdLst>
                  <a:gd name="T0" fmla="*/ 0 w 2324"/>
                  <a:gd name="T1" fmla="*/ 0 h 2820"/>
                  <a:gd name="T2" fmla="*/ 0 w 2324"/>
                  <a:gd name="T3" fmla="*/ 0 h 2820"/>
                  <a:gd name="T4" fmla="*/ 0 w 2324"/>
                  <a:gd name="T5" fmla="*/ 0 h 2820"/>
                  <a:gd name="T6" fmla="*/ 0 w 2324"/>
                  <a:gd name="T7" fmla="*/ 0 h 2820"/>
                  <a:gd name="T8" fmla="*/ 0 w 2324"/>
                  <a:gd name="T9" fmla="*/ 0 h 2820"/>
                  <a:gd name="T10" fmla="*/ 0 w 2324"/>
                  <a:gd name="T11" fmla="*/ 0 h 2820"/>
                  <a:gd name="T12" fmla="*/ 0 w 2324"/>
                  <a:gd name="T13" fmla="*/ 0 h 2820"/>
                  <a:gd name="T14" fmla="*/ 0 w 2324"/>
                  <a:gd name="T15" fmla="*/ 0 h 2820"/>
                  <a:gd name="T16" fmla="*/ 0 w 2324"/>
                  <a:gd name="T17" fmla="*/ 0 h 2820"/>
                  <a:gd name="T18" fmla="*/ 0 w 2324"/>
                  <a:gd name="T19" fmla="*/ 0 h 2820"/>
                  <a:gd name="T20" fmla="*/ 0 w 2324"/>
                  <a:gd name="T21" fmla="*/ 0 h 2820"/>
                  <a:gd name="T22" fmla="*/ 0 w 2324"/>
                  <a:gd name="T23" fmla="*/ 0 h 2820"/>
                  <a:gd name="T24" fmla="*/ 0 w 2324"/>
                  <a:gd name="T25" fmla="*/ 0 h 2820"/>
                  <a:gd name="T26" fmla="*/ 0 w 2324"/>
                  <a:gd name="T27" fmla="*/ 0 h 2820"/>
                  <a:gd name="T28" fmla="*/ 0 w 2324"/>
                  <a:gd name="T29" fmla="*/ 0 h 282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324" h="2820">
                    <a:moveTo>
                      <a:pt x="1488" y="0"/>
                    </a:moveTo>
                    <a:cubicBezTo>
                      <a:pt x="2324" y="0"/>
                      <a:pt x="2324" y="0"/>
                      <a:pt x="2324" y="0"/>
                    </a:cubicBezTo>
                    <a:cubicBezTo>
                      <a:pt x="2324" y="0"/>
                      <a:pt x="2145" y="94"/>
                      <a:pt x="2145" y="244"/>
                    </a:cubicBezTo>
                    <a:cubicBezTo>
                      <a:pt x="2145" y="1926"/>
                      <a:pt x="2145" y="1926"/>
                      <a:pt x="2145" y="1926"/>
                    </a:cubicBezTo>
                    <a:cubicBezTo>
                      <a:pt x="2144" y="2610"/>
                      <a:pt x="1578" y="2820"/>
                      <a:pt x="1185" y="2820"/>
                    </a:cubicBezTo>
                    <a:cubicBezTo>
                      <a:pt x="795" y="2820"/>
                      <a:pt x="184" y="2607"/>
                      <a:pt x="185" y="1926"/>
                    </a:cubicBezTo>
                    <a:cubicBezTo>
                      <a:pt x="185" y="244"/>
                      <a:pt x="185" y="244"/>
                      <a:pt x="185" y="244"/>
                    </a:cubicBezTo>
                    <a:cubicBezTo>
                      <a:pt x="185" y="94"/>
                      <a:pt x="0" y="0"/>
                      <a:pt x="0" y="0"/>
                    </a:cubicBezTo>
                    <a:cubicBezTo>
                      <a:pt x="861" y="0"/>
                      <a:pt x="861" y="0"/>
                      <a:pt x="861" y="0"/>
                    </a:cubicBezTo>
                    <a:cubicBezTo>
                      <a:pt x="861" y="0"/>
                      <a:pt x="669" y="92"/>
                      <a:pt x="669" y="244"/>
                    </a:cubicBezTo>
                    <a:cubicBezTo>
                      <a:pt x="669" y="1926"/>
                      <a:pt x="669" y="1926"/>
                      <a:pt x="669" y="1926"/>
                    </a:cubicBezTo>
                    <a:cubicBezTo>
                      <a:pt x="669" y="2285"/>
                      <a:pt x="907" y="2519"/>
                      <a:pt x="1185" y="2519"/>
                    </a:cubicBezTo>
                    <a:cubicBezTo>
                      <a:pt x="1464" y="2519"/>
                      <a:pt x="1676" y="2275"/>
                      <a:pt x="1677" y="1926"/>
                    </a:cubicBezTo>
                    <a:cubicBezTo>
                      <a:pt x="1677" y="244"/>
                      <a:pt x="1677" y="244"/>
                      <a:pt x="1677" y="244"/>
                    </a:cubicBezTo>
                    <a:cubicBezTo>
                      <a:pt x="1677" y="94"/>
                      <a:pt x="1488" y="0"/>
                      <a:pt x="1488"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32" name="Freeform 33">
                <a:extLst>
                  <a:ext uri="{FF2B5EF4-FFF2-40B4-BE49-F238E27FC236}">
                    <a16:creationId xmlns:a16="http://schemas.microsoft.com/office/drawing/2014/main" id="{AC6363B8-D15B-4E6D-B2E2-976DA651612E}"/>
                  </a:ext>
                </a:extLst>
              </p:cNvPr>
              <p:cNvSpPr>
                <a:spLocks noChangeArrowheads="1"/>
              </p:cNvSpPr>
              <p:nvPr/>
            </p:nvSpPr>
            <p:spPr bwMode="auto">
              <a:xfrm>
                <a:off x="2027" y="1560"/>
                <a:ext cx="462" cy="559"/>
              </a:xfrm>
              <a:custGeom>
                <a:avLst/>
                <a:gdLst>
                  <a:gd name="T0" fmla="*/ 0 w 2347"/>
                  <a:gd name="T1" fmla="*/ 0 h 2827"/>
                  <a:gd name="T2" fmla="*/ 0 w 2347"/>
                  <a:gd name="T3" fmla="*/ 0 h 2827"/>
                  <a:gd name="T4" fmla="*/ 0 w 2347"/>
                  <a:gd name="T5" fmla="*/ 0 h 2827"/>
                  <a:gd name="T6" fmla="*/ 0 w 2347"/>
                  <a:gd name="T7" fmla="*/ 0 h 2827"/>
                  <a:gd name="T8" fmla="*/ 0 w 2347"/>
                  <a:gd name="T9" fmla="*/ 0 h 2827"/>
                  <a:gd name="T10" fmla="*/ 0 w 2347"/>
                  <a:gd name="T11" fmla="*/ 0 h 2827"/>
                  <a:gd name="T12" fmla="*/ 0 w 2347"/>
                  <a:gd name="T13" fmla="*/ 0 h 2827"/>
                  <a:gd name="T14" fmla="*/ 0 w 2347"/>
                  <a:gd name="T15" fmla="*/ 0 h 2827"/>
                  <a:gd name="T16" fmla="*/ 0 w 2347"/>
                  <a:gd name="T17" fmla="*/ 0 h 2827"/>
                  <a:gd name="T18" fmla="*/ 0 w 2347"/>
                  <a:gd name="T19" fmla="*/ 0 h 2827"/>
                  <a:gd name="T20" fmla="*/ 0 w 2347"/>
                  <a:gd name="T21" fmla="*/ 0 h 2827"/>
                  <a:gd name="T22" fmla="*/ 0 w 2347"/>
                  <a:gd name="T23" fmla="*/ 0 h 2827"/>
                  <a:gd name="T24" fmla="*/ 0 w 2347"/>
                  <a:gd name="T25" fmla="*/ 0 h 2827"/>
                  <a:gd name="T26" fmla="*/ 0 w 2347"/>
                  <a:gd name="T27" fmla="*/ 0 h 2827"/>
                  <a:gd name="T28" fmla="*/ 0 w 2347"/>
                  <a:gd name="T29" fmla="*/ 0 h 282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347" h="2827">
                    <a:moveTo>
                      <a:pt x="1495" y="0"/>
                    </a:moveTo>
                    <a:cubicBezTo>
                      <a:pt x="2347" y="0"/>
                      <a:pt x="2347" y="0"/>
                      <a:pt x="2347" y="0"/>
                    </a:cubicBezTo>
                    <a:cubicBezTo>
                      <a:pt x="2347" y="0"/>
                      <a:pt x="2166" y="98"/>
                      <a:pt x="2166" y="247"/>
                    </a:cubicBezTo>
                    <a:cubicBezTo>
                      <a:pt x="2166" y="248"/>
                      <a:pt x="2166" y="1925"/>
                      <a:pt x="2166" y="1925"/>
                    </a:cubicBezTo>
                    <a:cubicBezTo>
                      <a:pt x="2166" y="2611"/>
                      <a:pt x="1573" y="2827"/>
                      <a:pt x="1176" y="2827"/>
                    </a:cubicBezTo>
                    <a:cubicBezTo>
                      <a:pt x="786" y="2827"/>
                      <a:pt x="175" y="2608"/>
                      <a:pt x="175" y="1925"/>
                    </a:cubicBezTo>
                    <a:cubicBezTo>
                      <a:pt x="174" y="247"/>
                      <a:pt x="174" y="247"/>
                      <a:pt x="174" y="247"/>
                    </a:cubicBezTo>
                    <a:cubicBezTo>
                      <a:pt x="174" y="97"/>
                      <a:pt x="0" y="0"/>
                      <a:pt x="0" y="0"/>
                    </a:cubicBezTo>
                    <a:cubicBezTo>
                      <a:pt x="860" y="0"/>
                      <a:pt x="860" y="0"/>
                      <a:pt x="860" y="0"/>
                    </a:cubicBezTo>
                    <a:cubicBezTo>
                      <a:pt x="860" y="0"/>
                      <a:pt x="661" y="98"/>
                      <a:pt x="661" y="247"/>
                    </a:cubicBezTo>
                    <a:cubicBezTo>
                      <a:pt x="660" y="1925"/>
                      <a:pt x="660" y="1925"/>
                      <a:pt x="660" y="1925"/>
                    </a:cubicBezTo>
                    <a:cubicBezTo>
                      <a:pt x="660" y="2280"/>
                      <a:pt x="897" y="2525"/>
                      <a:pt x="1176" y="2527"/>
                    </a:cubicBezTo>
                    <a:cubicBezTo>
                      <a:pt x="1454" y="2528"/>
                      <a:pt x="1678" y="2277"/>
                      <a:pt x="1678" y="1925"/>
                    </a:cubicBezTo>
                    <a:cubicBezTo>
                      <a:pt x="1679" y="247"/>
                      <a:pt x="1679" y="247"/>
                      <a:pt x="1679" y="247"/>
                    </a:cubicBezTo>
                    <a:cubicBezTo>
                      <a:pt x="1679" y="97"/>
                      <a:pt x="1495" y="0"/>
                      <a:pt x="1495" y="0"/>
                    </a:cubicBez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33" name="Freeform 34">
                <a:extLst>
                  <a:ext uri="{FF2B5EF4-FFF2-40B4-BE49-F238E27FC236}">
                    <a16:creationId xmlns:a16="http://schemas.microsoft.com/office/drawing/2014/main" id="{AF25A694-1CCE-454E-954E-7F3051BA5DF9}"/>
                  </a:ext>
                </a:extLst>
              </p:cNvPr>
              <p:cNvSpPr>
                <a:spLocks noChangeArrowheads="1"/>
              </p:cNvSpPr>
              <p:nvPr/>
            </p:nvSpPr>
            <p:spPr bwMode="auto">
              <a:xfrm>
                <a:off x="3295" y="1549"/>
                <a:ext cx="351" cy="570"/>
              </a:xfrm>
              <a:custGeom>
                <a:avLst/>
                <a:gdLst>
                  <a:gd name="T0" fmla="*/ 0 w 1788"/>
                  <a:gd name="T1" fmla="*/ 0 h 2885"/>
                  <a:gd name="T2" fmla="*/ 0 w 1788"/>
                  <a:gd name="T3" fmla="*/ 0 h 2885"/>
                  <a:gd name="T4" fmla="*/ 0 w 1788"/>
                  <a:gd name="T5" fmla="*/ 0 h 2885"/>
                  <a:gd name="T6" fmla="*/ 0 w 1788"/>
                  <a:gd name="T7" fmla="*/ 0 h 2885"/>
                  <a:gd name="T8" fmla="*/ 0 w 1788"/>
                  <a:gd name="T9" fmla="*/ 0 h 2885"/>
                  <a:gd name="T10" fmla="*/ 0 w 1788"/>
                  <a:gd name="T11" fmla="*/ 0 h 2885"/>
                  <a:gd name="T12" fmla="*/ 0 w 1788"/>
                  <a:gd name="T13" fmla="*/ 0 h 2885"/>
                  <a:gd name="T14" fmla="*/ 0 w 1788"/>
                  <a:gd name="T15" fmla="*/ 0 h 2885"/>
                  <a:gd name="T16" fmla="*/ 0 w 1788"/>
                  <a:gd name="T17" fmla="*/ 0 h 2885"/>
                  <a:gd name="T18" fmla="*/ 0 w 1788"/>
                  <a:gd name="T19" fmla="*/ 0 h 2885"/>
                  <a:gd name="T20" fmla="*/ 0 w 1788"/>
                  <a:gd name="T21" fmla="*/ 0 h 2885"/>
                  <a:gd name="T22" fmla="*/ 0 w 1788"/>
                  <a:gd name="T23" fmla="*/ 0 h 2885"/>
                  <a:gd name="T24" fmla="*/ 0 w 1788"/>
                  <a:gd name="T25" fmla="*/ 0 h 2885"/>
                  <a:gd name="T26" fmla="*/ 0 w 1788"/>
                  <a:gd name="T27" fmla="*/ 0 h 28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788" h="2885">
                    <a:moveTo>
                      <a:pt x="1537" y="501"/>
                    </a:moveTo>
                    <a:cubicBezTo>
                      <a:pt x="1537" y="501"/>
                      <a:pt x="1416" y="290"/>
                      <a:pt x="1067" y="289"/>
                    </a:cubicBezTo>
                    <a:cubicBezTo>
                      <a:pt x="718" y="288"/>
                      <a:pt x="529" y="471"/>
                      <a:pt x="528" y="709"/>
                    </a:cubicBezTo>
                    <a:cubicBezTo>
                      <a:pt x="527" y="978"/>
                      <a:pt x="729" y="1079"/>
                      <a:pt x="1042" y="1230"/>
                    </a:cubicBezTo>
                    <a:cubicBezTo>
                      <a:pt x="1340" y="1373"/>
                      <a:pt x="1788" y="1570"/>
                      <a:pt x="1786" y="2067"/>
                    </a:cubicBezTo>
                    <a:cubicBezTo>
                      <a:pt x="1785" y="2513"/>
                      <a:pt x="1390" y="2885"/>
                      <a:pt x="681" y="2885"/>
                    </a:cubicBezTo>
                    <a:cubicBezTo>
                      <a:pt x="463" y="2884"/>
                      <a:pt x="162" y="2813"/>
                      <a:pt x="162" y="2813"/>
                    </a:cubicBezTo>
                    <a:cubicBezTo>
                      <a:pt x="0" y="2280"/>
                      <a:pt x="0" y="2280"/>
                      <a:pt x="0" y="2280"/>
                    </a:cubicBezTo>
                    <a:cubicBezTo>
                      <a:pt x="150" y="2426"/>
                      <a:pt x="416" y="2582"/>
                      <a:pt x="689" y="2582"/>
                    </a:cubicBezTo>
                    <a:cubicBezTo>
                      <a:pt x="973" y="2582"/>
                      <a:pt x="1311" y="2407"/>
                      <a:pt x="1311" y="2126"/>
                    </a:cubicBezTo>
                    <a:cubicBezTo>
                      <a:pt x="1311" y="1583"/>
                      <a:pt x="48" y="1674"/>
                      <a:pt x="48" y="765"/>
                    </a:cubicBezTo>
                    <a:cubicBezTo>
                      <a:pt x="48" y="453"/>
                      <a:pt x="266" y="0"/>
                      <a:pt x="1019" y="0"/>
                    </a:cubicBezTo>
                    <a:cubicBezTo>
                      <a:pt x="1264" y="0"/>
                      <a:pt x="1537" y="72"/>
                      <a:pt x="1537" y="72"/>
                    </a:cubicBezTo>
                    <a:lnTo>
                      <a:pt x="1537" y="501"/>
                    </a:lnTo>
                    <a:close/>
                  </a:path>
                </a:pathLst>
              </a:custGeom>
              <a:solidFill>
                <a:srgbClr val="FF0000"/>
              </a:solidFill>
              <a:ln>
                <a:noFill/>
              </a:ln>
              <a:effectLst/>
              <a:extLs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sp>
        <p:nvSpPr>
          <p:cNvPr id="37891" name="フッター プレースホルダー 2">
            <a:extLst>
              <a:ext uri="{FF2B5EF4-FFF2-40B4-BE49-F238E27FC236}">
                <a16:creationId xmlns:a16="http://schemas.microsoft.com/office/drawing/2014/main" id="{47D52CCA-8F7D-4451-923C-3BAB08E64985}"/>
              </a:ext>
            </a:extLst>
          </p:cNvPr>
          <p:cNvSpPr>
            <a:spLocks noGrp="1"/>
          </p:cNvSpPr>
          <p:nvPr>
            <p:ph type="ftr" sz="quarter" idx="10"/>
          </p:nvPr>
        </p:nvSpPr>
        <p:spPr>
          <a:xfrm>
            <a:off x="5230813" y="6545263"/>
            <a:ext cx="3717925"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Times New Roman" charset="0"/>
                <a:cs typeface="Times New Roman" charset="0"/>
              </a:rPr>
              <a:t>Copyright 201</a:t>
            </a:r>
            <a:r>
              <a:rPr lang="en-US" altLang="zh-CN" sz="800" dirty="0">
                <a:solidFill>
                  <a:srgbClr val="000000"/>
                </a:solidFill>
                <a:latin typeface="Times New Roman" charset="0"/>
                <a:cs typeface="Times New Roman" charset="0"/>
              </a:rPr>
              <a:t>9</a:t>
            </a:r>
            <a:r>
              <a:rPr lang="de-DE" altLang="ja-JP" sz="800" dirty="0">
                <a:solidFill>
                  <a:srgbClr val="000000"/>
                </a:solidFill>
                <a:latin typeface="Times New Roman" charset="0"/>
                <a:cs typeface="Times New Roman" charset="0"/>
              </a:rPr>
              <a:t> NANJING FUJITSU NANDA SOFTWARE TECHNOLOGY CO, LTD.</a:t>
            </a:r>
          </a:p>
        </p:txBody>
      </p:sp>
      <p:sp>
        <p:nvSpPr>
          <p:cNvPr id="37892" name="スライド番号プレースホルダー 3">
            <a:extLst>
              <a:ext uri="{FF2B5EF4-FFF2-40B4-BE49-F238E27FC236}">
                <a16:creationId xmlns:a16="http://schemas.microsoft.com/office/drawing/2014/main" id="{9E8EAB4C-AFF0-4163-9B89-6D3F140D2199}"/>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D36ABBE9-8679-4B18-9105-18EFCD4B4A6A}" type="slidenum">
              <a:rPr kumimoji="0" lang="en-US" altLang="ja-JP">
                <a:solidFill>
                  <a:srgbClr val="000000"/>
                </a:solidFill>
              </a:rPr>
              <a:pPr/>
              <a:t>15</a:t>
            </a:fld>
            <a:endParaRPr kumimoji="0" lang="ja-JP" altLang="zh-CN">
              <a:solidFill>
                <a:srgbClr val="000000"/>
              </a:solidFill>
            </a:endParaRPr>
          </a:p>
        </p:txBody>
      </p:sp>
    </p:spTree>
  </p:cSld>
  <p:clrMapOvr>
    <a:masterClrMapping/>
  </p:clrMapOvr>
  <p:transition advTm="4096"/>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タイトル 1">
            <a:extLst>
              <a:ext uri="{FF2B5EF4-FFF2-40B4-BE49-F238E27FC236}">
                <a16:creationId xmlns:a16="http://schemas.microsoft.com/office/drawing/2014/main" id="{E4B5CC45-26DD-40C8-BDCF-88DE53FA3AFE}"/>
              </a:ext>
            </a:extLst>
          </p:cNvPr>
          <p:cNvSpPr>
            <a:spLocks noGrp="1"/>
          </p:cNvSpPr>
          <p:nvPr>
            <p:ph type="title"/>
          </p:nvPr>
        </p:nvSpPr>
        <p:spPr>
          <a:xfrm>
            <a:off x="169863" y="-1588"/>
            <a:ext cx="8296275" cy="693738"/>
          </a:xfrm>
        </p:spPr>
        <p:txBody>
          <a:bodyPr/>
          <a:lstStyle/>
          <a:p>
            <a:pPr eaLnBrk="1" hangingPunct="1">
              <a:buFont typeface="Times New Roman" charset="0"/>
              <a:buNone/>
              <a:defRPr/>
            </a:pPr>
            <a:r>
              <a:rPr kumimoji="0" lang="zh-CN" altLang="en-US" b="1">
                <a:latin typeface="Microsoft YaHei" charset="0"/>
                <a:ea typeface="Microsoft YaHei" charset="0"/>
                <a:cs typeface="Meiryo UI" charset="0"/>
              </a:rPr>
              <a:t>目录</a:t>
            </a:r>
            <a:endParaRPr kumimoji="0" lang="ja-JP" altLang="en-US" b="1">
              <a:latin typeface="Microsoft YaHei" charset="0"/>
              <a:ea typeface="Microsoft YaHei" charset="0"/>
              <a:cs typeface="Meiryo UI" charset="0"/>
            </a:endParaRPr>
          </a:p>
        </p:txBody>
      </p:sp>
      <p:sp>
        <p:nvSpPr>
          <p:cNvPr id="40962" name="正方形/長方形 7">
            <a:extLst>
              <a:ext uri="{FF2B5EF4-FFF2-40B4-BE49-F238E27FC236}">
                <a16:creationId xmlns:a16="http://schemas.microsoft.com/office/drawing/2014/main" id="{EFD70704-2680-45CD-8DDA-80053F151015}"/>
              </a:ext>
            </a:extLst>
          </p:cNvPr>
          <p:cNvSpPr>
            <a:spLocks noChangeArrowheads="1"/>
          </p:cNvSpPr>
          <p:nvPr/>
        </p:nvSpPr>
        <p:spPr bwMode="auto">
          <a:xfrm>
            <a:off x="107950" y="738188"/>
            <a:ext cx="7777163"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kumimoji="1" sz="2000">
                <a:solidFill>
                  <a:schemeClr val="bg1"/>
                </a:solidFill>
                <a:latin typeface="Arial" panose="020B0604020202020204" pitchFamily="34" charset="0"/>
                <a:ea typeface="SimSun" panose="02010600030101010101" pitchFamily="2" charset="-122"/>
              </a:defRPr>
            </a:lvl1pPr>
            <a:lvl2pPr marL="1085850" indent="-342900">
              <a:defRPr kumimoji="1" sz="2000">
                <a:solidFill>
                  <a:schemeClr val="bg1"/>
                </a:solidFill>
                <a:latin typeface="Arial" panose="020B0604020202020204" pitchFamily="34" charset="0"/>
                <a:ea typeface="SimSun" panose="02010600030101010101" pitchFamily="2" charset="-122"/>
              </a:defRPr>
            </a:lvl2pPr>
            <a:lvl3pPr>
              <a:defRPr kumimoji="1" sz="2000">
                <a:solidFill>
                  <a:schemeClr val="bg1"/>
                </a:solidFill>
                <a:latin typeface="Arial" panose="020B0604020202020204" pitchFamily="34" charset="0"/>
                <a:ea typeface="SimSun" panose="02010600030101010101" pitchFamily="2" charset="-122"/>
              </a:defRPr>
            </a:lvl3pPr>
            <a:lvl4pPr>
              <a:defRPr kumimoji="1" sz="2000">
                <a:solidFill>
                  <a:schemeClr val="bg1"/>
                </a:solidFill>
                <a:latin typeface="Arial" panose="020B0604020202020204" pitchFamily="34" charset="0"/>
                <a:ea typeface="SimSun" panose="02010600030101010101" pitchFamily="2" charset="-122"/>
              </a:defRPr>
            </a:lvl4pPr>
            <a:lvl5pPr>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defRPr kumimoji="1" sz="2000">
                <a:solidFill>
                  <a:schemeClr val="bg1"/>
                </a:solidFill>
                <a:latin typeface="Arial" panose="020B0604020202020204" pitchFamily="34" charset="0"/>
                <a:ea typeface="SimSun" panose="02010600030101010101" pitchFamily="2" charset="-122"/>
              </a:defRPr>
            </a:lvl9pPr>
          </a:lstStyle>
          <a:p>
            <a:pPr fontAlgn="ctr">
              <a:buClr>
                <a:srgbClr val="A1262A"/>
              </a:buClr>
              <a:buFont typeface="Wingdings" panose="05000000000000000000" pitchFamily="2" charset="2"/>
              <a:buChar char="n"/>
            </a:pPr>
            <a:r>
              <a:rPr kumimoji="0" lang="zh-CN" altLang="en-US" sz="2400" b="1" dirty="0">
                <a:solidFill>
                  <a:srgbClr val="000000"/>
                </a:solidFill>
                <a:latin typeface="Meiryo UI" panose="020B0604030504040204" pitchFamily="50" charset="-128"/>
                <a:ea typeface="Meiryo UI" panose="020B0604030504040204" pitchFamily="50" charset="-128"/>
              </a:rPr>
              <a:t>什么是行人重识别</a:t>
            </a:r>
            <a:endParaRPr kumimoji="0" lang="en-US" altLang="zh-CN" sz="2400" b="1" dirty="0">
              <a:solidFill>
                <a:srgbClr val="000000"/>
              </a:solidFill>
              <a:latin typeface="Meiryo UI" panose="020B0604030504040204" pitchFamily="50" charset="-128"/>
              <a:ea typeface="Meiryo UI" panose="020B0604030504040204" pitchFamily="50" charset="-128"/>
            </a:endParaRPr>
          </a:p>
          <a:p>
            <a:pPr fontAlgn="ctr">
              <a:buClr>
                <a:srgbClr val="A1262A"/>
              </a:buClr>
              <a:buFont typeface="Wingdings" panose="05000000000000000000" pitchFamily="2" charset="2"/>
              <a:buChar char="n"/>
            </a:pPr>
            <a:endParaRPr kumimoji="0" lang="en-US" altLang="ja-JP" sz="2400" b="1" dirty="0">
              <a:solidFill>
                <a:srgbClr val="000000"/>
              </a:solidFill>
              <a:latin typeface="Meiryo UI" panose="020B0604030504040204" pitchFamily="50" charset="-128"/>
              <a:ea typeface="Meiryo UI" panose="020B0604030504040204" pitchFamily="50" charset="-128"/>
            </a:endParaRPr>
          </a:p>
          <a:p>
            <a:pPr fontAlgn="ctr">
              <a:buClr>
                <a:srgbClr val="A1262A"/>
              </a:buClr>
              <a:buFont typeface="Wingdings" panose="05000000000000000000" pitchFamily="2" charset="2"/>
              <a:buChar char="n"/>
            </a:pPr>
            <a:r>
              <a:rPr kumimoji="0" lang="zh-CN" altLang="en-US" sz="2400" b="1" dirty="0">
                <a:solidFill>
                  <a:srgbClr val="000000"/>
                </a:solidFill>
                <a:latin typeface="Meiryo UI" panose="020B0604030504040204" pitchFamily="50" charset="-128"/>
                <a:ea typeface="Meiryo UI" panose="020B0604030504040204" pitchFamily="50" charset="-128"/>
              </a:rPr>
              <a:t>深度学习方法</a:t>
            </a:r>
            <a:endParaRPr kumimoji="0" lang="en-US" altLang="ja-JP" sz="2400" b="1" dirty="0">
              <a:solidFill>
                <a:srgbClr val="000000"/>
              </a:solidFill>
              <a:latin typeface="Meiryo UI" panose="020B0604030504040204" pitchFamily="50" charset="-128"/>
              <a:ea typeface="Meiryo UI" panose="020B0604030504040204" pitchFamily="50" charset="-128"/>
            </a:endParaRPr>
          </a:p>
          <a:p>
            <a:pPr lvl="1" fontAlgn="ctr">
              <a:buClr>
                <a:srgbClr val="A1262A"/>
              </a:buClr>
              <a:buFont typeface="Wingdings" panose="05000000000000000000" pitchFamily="2" charset="2"/>
              <a:buChar char="n"/>
            </a:pPr>
            <a:r>
              <a:rPr kumimoji="0" lang="zh-CN" altLang="en-US" sz="2400" b="1" dirty="0">
                <a:solidFill>
                  <a:srgbClr val="000000"/>
                </a:solidFill>
                <a:latin typeface="Meiryo UI" panose="020B0604030504040204" pitchFamily="50" charset="-128"/>
                <a:ea typeface="Meiryo UI" panose="020B0604030504040204" pitchFamily="50" charset="-128"/>
              </a:rPr>
              <a:t>行人检测模块</a:t>
            </a:r>
            <a:endParaRPr kumimoji="0" lang="en-US" altLang="ja-JP" sz="2400" b="1" dirty="0">
              <a:solidFill>
                <a:srgbClr val="000000"/>
              </a:solidFill>
              <a:latin typeface="Meiryo UI" panose="020B0604030504040204" pitchFamily="50" charset="-128"/>
              <a:ea typeface="Meiryo UI" panose="020B0604030504040204" pitchFamily="50" charset="-128"/>
            </a:endParaRPr>
          </a:p>
          <a:p>
            <a:pPr fontAlgn="ctr">
              <a:buClr>
                <a:srgbClr val="A1262A"/>
              </a:buClr>
              <a:buFont typeface="Wingdings" panose="05000000000000000000" pitchFamily="2" charset="2"/>
              <a:buChar char="n"/>
            </a:pPr>
            <a:endParaRPr kumimoji="0" lang="en-US" altLang="ja-JP" sz="2400" b="1" dirty="0">
              <a:solidFill>
                <a:srgbClr val="000000"/>
              </a:solidFill>
              <a:latin typeface="Meiryo UI" panose="020B0604030504040204" pitchFamily="50" charset="-128"/>
              <a:ea typeface="Meiryo UI" panose="020B0604030504040204" pitchFamily="50" charset="-128"/>
            </a:endParaRPr>
          </a:p>
          <a:p>
            <a:pPr lvl="1" fontAlgn="ctr">
              <a:buClr>
                <a:srgbClr val="A1262A"/>
              </a:buClr>
              <a:buFont typeface="Wingdings" panose="05000000000000000000" pitchFamily="2" charset="2"/>
              <a:buChar char="n"/>
            </a:pPr>
            <a:r>
              <a:rPr kumimoji="0" lang="zh-CN" altLang="en-US" sz="2400" b="1" dirty="0">
                <a:solidFill>
                  <a:srgbClr val="000000"/>
                </a:solidFill>
                <a:latin typeface="Meiryo UI" panose="020B0604030504040204" pitchFamily="50" charset="-128"/>
                <a:ea typeface="Meiryo UI" panose="020B0604030504040204" pitchFamily="50" charset="-128"/>
              </a:rPr>
              <a:t>特征提取模块</a:t>
            </a:r>
            <a:endParaRPr kumimoji="0" lang="en-US" altLang="ja-JP" sz="2400" b="1" dirty="0">
              <a:solidFill>
                <a:srgbClr val="000000"/>
              </a:solidFill>
              <a:latin typeface="Meiryo UI" panose="020B0604030504040204" pitchFamily="50" charset="-128"/>
              <a:ea typeface="Meiryo UI" panose="020B0604030504040204" pitchFamily="50" charset="-128"/>
            </a:endParaRPr>
          </a:p>
          <a:p>
            <a:pPr fontAlgn="ctr">
              <a:buClr>
                <a:srgbClr val="A1262A"/>
              </a:buClr>
              <a:buFont typeface="Wingdings" panose="05000000000000000000" pitchFamily="2" charset="2"/>
              <a:buChar char="n"/>
            </a:pPr>
            <a:endParaRPr kumimoji="0" lang="en-US" altLang="ja-JP" sz="2400" b="1" dirty="0">
              <a:solidFill>
                <a:srgbClr val="000000"/>
              </a:solidFill>
              <a:latin typeface="Meiryo UI" panose="020B0604030504040204" pitchFamily="50" charset="-128"/>
              <a:ea typeface="Meiryo UI" panose="020B0604030504040204" pitchFamily="50" charset="-128"/>
            </a:endParaRPr>
          </a:p>
          <a:p>
            <a:pPr lvl="1" fontAlgn="ctr">
              <a:buClr>
                <a:srgbClr val="A1262A"/>
              </a:buClr>
              <a:buFont typeface="Wingdings" panose="05000000000000000000" pitchFamily="2" charset="2"/>
              <a:buChar char="n"/>
            </a:pPr>
            <a:r>
              <a:rPr kumimoji="0" lang="zh-CN" altLang="en-US" sz="2400" b="1" dirty="0">
                <a:solidFill>
                  <a:srgbClr val="000000"/>
                </a:solidFill>
                <a:latin typeface="Meiryo UI" panose="020B0604030504040204" pitchFamily="50" charset="-128"/>
                <a:ea typeface="Meiryo UI" panose="020B0604030504040204" pitchFamily="50" charset="-128"/>
              </a:rPr>
              <a:t>重识别模块</a:t>
            </a:r>
            <a:endParaRPr kumimoji="0" lang="en-US" altLang="zh-CN" sz="2400" b="1" dirty="0">
              <a:solidFill>
                <a:srgbClr val="000000"/>
              </a:solidFill>
              <a:latin typeface="Meiryo UI" panose="020B0604030504040204" pitchFamily="50" charset="-128"/>
              <a:ea typeface="Meiryo UI" panose="020B0604030504040204" pitchFamily="50" charset="-128"/>
            </a:endParaRPr>
          </a:p>
          <a:p>
            <a:pPr lvl="1" fontAlgn="ctr">
              <a:buClr>
                <a:srgbClr val="A1262A"/>
              </a:buClr>
              <a:buFont typeface="Wingdings" panose="05000000000000000000" pitchFamily="2" charset="2"/>
              <a:buChar char="n"/>
            </a:pPr>
            <a:endParaRPr kumimoji="0" lang="en-US" altLang="zh-CN" sz="2400" b="1" dirty="0">
              <a:solidFill>
                <a:srgbClr val="000000"/>
              </a:solidFill>
              <a:latin typeface="Meiryo UI" panose="020B0604030504040204" pitchFamily="50" charset="-128"/>
              <a:ea typeface="Meiryo UI" panose="020B0604030504040204" pitchFamily="50" charset="-128"/>
            </a:endParaRPr>
          </a:p>
          <a:p>
            <a:pPr fontAlgn="ctr">
              <a:buClr>
                <a:srgbClr val="A1262A"/>
              </a:buClr>
              <a:buFont typeface="Wingdings" panose="05000000000000000000" pitchFamily="2" charset="2"/>
              <a:buChar char="n"/>
            </a:pPr>
            <a:r>
              <a:rPr kumimoji="0" lang="zh-CN" altLang="en-US" sz="2400" b="1" dirty="0">
                <a:solidFill>
                  <a:srgbClr val="000000"/>
                </a:solidFill>
                <a:latin typeface="Meiryo UI" panose="020B0604030504040204" pitchFamily="50" charset="-128"/>
                <a:ea typeface="Meiryo UI" panose="020B0604030504040204" pitchFamily="50" charset="-128"/>
              </a:rPr>
              <a:t>实例</a:t>
            </a:r>
            <a:endParaRPr kumimoji="0" lang="en-US" altLang="ja-JP" sz="2400" b="1" dirty="0">
              <a:solidFill>
                <a:srgbClr val="000000"/>
              </a:solidFill>
              <a:latin typeface="Meiryo UI" panose="020B0604030504040204" pitchFamily="50" charset="-128"/>
              <a:ea typeface="Meiryo UI" panose="020B0604030504040204" pitchFamily="50" charset="-128"/>
            </a:endParaRPr>
          </a:p>
          <a:p>
            <a:pPr fontAlgn="ctr">
              <a:buClr>
                <a:srgbClr val="A1262A"/>
              </a:buClr>
              <a:buFont typeface="Wingdings" panose="05000000000000000000" pitchFamily="2" charset="2"/>
              <a:buChar char="n"/>
            </a:pPr>
            <a:endParaRPr kumimoji="0" lang="en-US" altLang="zh-CN" sz="2400" b="1" dirty="0">
              <a:solidFill>
                <a:srgbClr val="000000"/>
              </a:solidFill>
              <a:latin typeface="Microsoft YaHei" panose="020B0503020204020204" pitchFamily="34" charset="-122"/>
              <a:ea typeface="Microsoft YaHei" panose="020B0503020204020204" pitchFamily="34" charset="-122"/>
            </a:endParaRPr>
          </a:p>
          <a:p>
            <a:pPr fontAlgn="ctr">
              <a:buClr>
                <a:srgbClr val="A1262A"/>
              </a:buClr>
            </a:pPr>
            <a:endParaRPr kumimoji="0" lang="en-US" altLang="ja-JP" sz="2400" b="1" dirty="0">
              <a:solidFill>
                <a:srgbClr val="000000"/>
              </a:solidFill>
              <a:latin typeface="Microsoft YaHei" panose="020B0503020204020204" pitchFamily="34" charset="-122"/>
              <a:ea typeface="Microsoft YaHei" panose="020B0503020204020204" pitchFamily="34" charset="-122"/>
            </a:endParaRPr>
          </a:p>
        </p:txBody>
      </p:sp>
      <p:sp>
        <p:nvSpPr>
          <p:cNvPr id="7172" name="フッター プレースホルダー 2">
            <a:extLst>
              <a:ext uri="{FF2B5EF4-FFF2-40B4-BE49-F238E27FC236}">
                <a16:creationId xmlns:a16="http://schemas.microsoft.com/office/drawing/2014/main" id="{5821E101-3B20-4FE6-98B2-C97FDA6AB7DD}"/>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icrosoft YaHei" charset="0"/>
                <a:ea typeface="Microsoft YaHei" charset="0"/>
                <a:cs typeface="Times New Roman" charset="0"/>
              </a:rPr>
              <a:t>Copyright 201</a:t>
            </a:r>
            <a:r>
              <a:rPr lang="en-US" altLang="zh-CN" sz="800" dirty="0">
                <a:solidFill>
                  <a:srgbClr val="000000"/>
                </a:solidFill>
                <a:latin typeface="Microsoft YaHei" charset="0"/>
                <a:ea typeface="Microsoft YaHei" charset="0"/>
                <a:cs typeface="Times New Roman" charset="0"/>
              </a:rPr>
              <a:t>9</a:t>
            </a:r>
            <a:r>
              <a:rPr lang="de-DE" altLang="ja-JP" sz="800" dirty="0">
                <a:solidFill>
                  <a:srgbClr val="000000"/>
                </a:solidFill>
                <a:latin typeface="Microsoft YaHei" charset="0"/>
                <a:ea typeface="Microsoft YaHei" charset="0"/>
                <a:cs typeface="Times New Roman" charset="0"/>
              </a:rPr>
              <a:t> NANJING FUJITSU NANDA SOFTWARE TECHNOLOGY CO, LTD.</a:t>
            </a:r>
          </a:p>
        </p:txBody>
      </p:sp>
      <p:sp>
        <p:nvSpPr>
          <p:cNvPr id="7173" name="スライド番号プレースホルダー 3">
            <a:extLst>
              <a:ext uri="{FF2B5EF4-FFF2-40B4-BE49-F238E27FC236}">
                <a16:creationId xmlns:a16="http://schemas.microsoft.com/office/drawing/2014/main" id="{967A64E3-00C5-4C05-B429-DB5CE8B47761}"/>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BFE5015F-9F2A-42E1-A543-17D925A6D301}" type="slidenum">
              <a:rPr kumimoji="0" lang="en-US" altLang="ja-JP" sz="800">
                <a:solidFill>
                  <a:srgbClr val="000000"/>
                </a:solidFill>
                <a:latin typeface="Microsoft YaHei" panose="020B0503020204020204" pitchFamily="34" charset="-122"/>
                <a:ea typeface="Microsoft YaHei" panose="020B0503020204020204" pitchFamily="34" charset="-122"/>
              </a:rPr>
              <a:pPr/>
              <a:t>2</a:t>
            </a:fld>
            <a:endParaRPr kumimoji="0" lang="ja-JP" altLang="zh-CN" sz="800">
              <a:solidFill>
                <a:srgbClr val="000000"/>
              </a:solidFill>
              <a:latin typeface="Microsoft YaHei" panose="020B0503020204020204" pitchFamily="34" charset="-122"/>
              <a:ea typeface="Microsoft YaHei" panose="020B0503020204020204" pitchFamily="34" charset="-122"/>
            </a:endParaRP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タイトル 1">
            <a:extLst>
              <a:ext uri="{FF2B5EF4-FFF2-40B4-BE49-F238E27FC236}">
                <a16:creationId xmlns:a16="http://schemas.microsoft.com/office/drawing/2014/main" id="{70D47879-C6CF-4DAA-8A76-42F3D332A3C7}"/>
              </a:ext>
            </a:extLst>
          </p:cNvPr>
          <p:cNvSpPr>
            <a:spLocks noGrp="1"/>
          </p:cNvSpPr>
          <p:nvPr>
            <p:ph type="title"/>
          </p:nvPr>
        </p:nvSpPr>
        <p:spPr/>
        <p:txBody>
          <a:bodyPr/>
          <a:lstStyle/>
          <a:p>
            <a:pPr>
              <a:buFont typeface="Times New Roman" charset="0"/>
              <a:buNone/>
              <a:defRPr/>
            </a:pPr>
            <a:r>
              <a:rPr lang="zh-CN" altLang="en-US">
                <a:latin typeface="Meiryo UI" panose="020B0604030504040204" pitchFamily="50" charset="-128"/>
                <a:ea typeface="Meiryo UI" panose="020B0604030504040204" pitchFamily="50" charset="-128"/>
                <a:cs typeface="Microsoft YaHei" charset="0"/>
              </a:rPr>
              <a:t>什么是行人重识别</a:t>
            </a:r>
            <a:endParaRPr lang="ja-JP" altLang="en-US">
              <a:latin typeface="Meiryo UI" panose="020B0604030504040204" pitchFamily="50" charset="-128"/>
              <a:ea typeface="Meiryo UI" panose="020B0604030504040204" pitchFamily="50" charset="-128"/>
              <a:cs typeface="Microsoft YaHei" charset="0"/>
            </a:endParaRPr>
          </a:p>
        </p:txBody>
      </p:sp>
      <p:sp>
        <p:nvSpPr>
          <p:cNvPr id="9219" name="フッター プレースホルダー 2">
            <a:extLst>
              <a:ext uri="{FF2B5EF4-FFF2-40B4-BE49-F238E27FC236}">
                <a16:creationId xmlns:a16="http://schemas.microsoft.com/office/drawing/2014/main" id="{3445E20D-5FD6-4B95-B9F0-2512DA79CB2A}"/>
              </a:ext>
            </a:extLst>
          </p:cNvPr>
          <p:cNvSpPr>
            <a:spLocks noGrp="1"/>
          </p:cNvSpPr>
          <p:nvPr>
            <p:ph type="ftr" sz="quarter" idx="10"/>
          </p:nvPr>
        </p:nvSpPr>
        <p:spPr>
          <a:xfrm>
            <a:off x="5003800" y="6545263"/>
            <a:ext cx="3944938"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9220" name="スライド番号プレースホルダー 3">
            <a:extLst>
              <a:ext uri="{FF2B5EF4-FFF2-40B4-BE49-F238E27FC236}">
                <a16:creationId xmlns:a16="http://schemas.microsoft.com/office/drawing/2014/main" id="{9D70CA25-5642-473A-9CBF-D43493763624}"/>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CA00657B-9CA9-4969-B2B6-970CBC871ED8}" type="slidenum">
              <a:rPr kumimoji="0" lang="en-US" altLang="ja-JP" sz="800">
                <a:solidFill>
                  <a:srgbClr val="000000"/>
                </a:solidFill>
                <a:latin typeface="Meiryo UI" panose="020B0604030504040204" pitchFamily="50" charset="-128"/>
                <a:ea typeface="Meiryo UI" panose="020B0604030504040204" pitchFamily="50" charset="-128"/>
              </a:rPr>
              <a:pPr/>
              <a:t>3</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21" name="Text Box 6">
            <a:extLst>
              <a:ext uri="{FF2B5EF4-FFF2-40B4-BE49-F238E27FC236}">
                <a16:creationId xmlns:a16="http://schemas.microsoft.com/office/drawing/2014/main" id="{156EAD3B-C013-41F2-9CEA-19AE17F423E9}"/>
              </a:ext>
            </a:extLst>
          </p:cNvPr>
          <p:cNvSpPr txBox="1">
            <a:spLocks noChangeArrowheads="1"/>
          </p:cNvSpPr>
          <p:nvPr/>
        </p:nvSpPr>
        <p:spPr bwMode="auto">
          <a:xfrm>
            <a:off x="34925" y="708025"/>
            <a:ext cx="9109075" cy="1601788"/>
          </a:xfrm>
          <a:prstGeom prst="rect">
            <a:avLst/>
          </a:prstGeom>
          <a:solidFill>
            <a:srgbClr val="FFFFCC"/>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spAutoFit/>
          </a:bodyPr>
          <a:lstStyle/>
          <a:p>
            <a:pPr>
              <a:buSzPct val="100000"/>
            </a:pPr>
            <a:r>
              <a:rPr lang="zh-CN" altLang="en-US" sz="1400" i="1" dirty="0">
                <a:solidFill>
                  <a:srgbClr val="000000"/>
                </a:solidFill>
                <a:latin typeface="Meiryo UI" panose="020B0604030504040204" pitchFamily="50" charset="-128"/>
                <a:ea typeface="Meiryo UI" panose="020B0604030504040204" pitchFamily="50" charset="-128"/>
              </a:rPr>
              <a:t>从三打白骨精说起：</a:t>
            </a:r>
            <a:endParaRPr lang="en-US" altLang="zh-CN" sz="1400" i="1" dirty="0">
              <a:solidFill>
                <a:srgbClr val="000000"/>
              </a:solidFill>
              <a:latin typeface="Meiryo UI" panose="020B0604030504040204" pitchFamily="50" charset="-128"/>
              <a:ea typeface="Meiryo UI" panose="020B0604030504040204" pitchFamily="50" charset="-128"/>
            </a:endParaRPr>
          </a:p>
          <a:p>
            <a:pPr>
              <a:buSzPct val="100000"/>
            </a:pPr>
            <a:r>
              <a:rPr lang="zh-CN" altLang="en-US" sz="1400" i="1" dirty="0">
                <a:solidFill>
                  <a:srgbClr val="000000"/>
                </a:solidFill>
                <a:latin typeface="Meiryo UI" panose="020B0604030504040204" pitchFamily="50" charset="-128"/>
                <a:ea typeface="Meiryo UI" panose="020B0604030504040204" pitchFamily="50" charset="-128"/>
              </a:rPr>
              <a:t>在西游记中，有一个家喻户晓的故事：三打白骨精。在故事中无论白骨精变成什么样子，美猴王都能通过他的火眼金睛识别出白骨精的伪装。</a:t>
            </a:r>
            <a:endParaRPr lang="en-US" altLang="zh-CN" sz="1400" i="1" dirty="0">
              <a:solidFill>
                <a:srgbClr val="000000"/>
              </a:solidFill>
              <a:latin typeface="Meiryo UI" panose="020B0604030504040204" pitchFamily="50" charset="-128"/>
              <a:ea typeface="Meiryo UI" panose="020B0604030504040204" pitchFamily="50" charset="-128"/>
            </a:endParaRPr>
          </a:p>
          <a:p>
            <a:pPr>
              <a:buSzPct val="100000"/>
            </a:pPr>
            <a:r>
              <a:rPr lang="zh-CN" altLang="en-US" sz="1400" i="1" dirty="0">
                <a:solidFill>
                  <a:srgbClr val="000000"/>
                </a:solidFill>
                <a:latin typeface="Meiryo UI" panose="020B0604030504040204" pitchFamily="50" charset="-128"/>
                <a:ea typeface="Meiryo UI" panose="020B0604030504040204" pitchFamily="50" charset="-128"/>
              </a:rPr>
              <a:t>作为一个二手的</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西学</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研究者，小时候我总在想火眼金睛这个技能的原理是什么呢？经过好几个夜晚的理性的分析与智慧的思考，我觉得火眼金睛应该是能从妖怪的身上看到常人看不到的</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气</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，通过比较两次看到的妖怪身上的</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气</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是否相同，就知道这次来的是什么妖怪。无论它怎么变化，只要通过识别这种无法掩饰及变换的</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特征</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effectLst>
                  <a:outerShdw blurRad="38100" dist="38100" dir="2700000" algn="tl">
                    <a:srgbClr val="FFFFFF"/>
                  </a:outerShdw>
                </a:effectLst>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妖怪就逃不出猴哥的法眼。</a:t>
            </a:r>
            <a:endParaRPr lang="en-US" altLang="ja-JP" sz="1400" i="1" dirty="0">
              <a:solidFill>
                <a:srgbClr val="000000"/>
              </a:solidFill>
              <a:latin typeface="Meiryo UI" panose="020B0604030504040204" pitchFamily="50" charset="-128"/>
              <a:ea typeface="Meiryo UI" panose="020B0604030504040204" pitchFamily="50" charset="-128"/>
            </a:endParaRPr>
          </a:p>
        </p:txBody>
      </p:sp>
      <p:pic>
        <p:nvPicPr>
          <p:cNvPr id="43013" name="図 5">
            <a:extLst>
              <a:ext uri="{FF2B5EF4-FFF2-40B4-BE49-F238E27FC236}">
                <a16:creationId xmlns:a16="http://schemas.microsoft.com/office/drawing/2014/main" id="{ADA9F6E1-0079-4C5F-B10C-992347ECB57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950" y="2346325"/>
            <a:ext cx="1123950" cy="1509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3014" name="グループ化 17">
            <a:extLst>
              <a:ext uri="{FF2B5EF4-FFF2-40B4-BE49-F238E27FC236}">
                <a16:creationId xmlns:a16="http://schemas.microsoft.com/office/drawing/2014/main" id="{EF3F9F04-C608-4DD6-9B21-D4B841D2FD8A}"/>
              </a:ext>
            </a:extLst>
          </p:cNvPr>
          <p:cNvGrpSpPr>
            <a:grpSpLocks/>
          </p:cNvGrpSpPr>
          <p:nvPr/>
        </p:nvGrpSpPr>
        <p:grpSpPr bwMode="auto">
          <a:xfrm>
            <a:off x="77788" y="2547938"/>
            <a:ext cx="6754812" cy="3689350"/>
            <a:chOff x="827584" y="2548384"/>
            <a:chExt cx="6755086" cy="3688927"/>
          </a:xfrm>
        </p:grpSpPr>
        <p:pic>
          <p:nvPicPr>
            <p:cNvPr id="43016" name="図 1">
              <a:extLst>
                <a:ext uri="{FF2B5EF4-FFF2-40B4-BE49-F238E27FC236}">
                  <a16:creationId xmlns:a16="http://schemas.microsoft.com/office/drawing/2014/main" id="{13587ADC-B79D-4097-A07B-54800BD5048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15816" y="3501008"/>
              <a:ext cx="1017588" cy="1349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7" name="図 4">
              <a:extLst>
                <a:ext uri="{FF2B5EF4-FFF2-40B4-BE49-F238E27FC236}">
                  <a16:creationId xmlns:a16="http://schemas.microsoft.com/office/drawing/2014/main" id="{A279A495-9F56-4E0F-8DA4-D11CBA3E71C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27584" y="4495722"/>
              <a:ext cx="1124107" cy="1448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正方形/長方形 7">
              <a:extLst>
                <a:ext uri="{FF2B5EF4-FFF2-40B4-BE49-F238E27FC236}">
                  <a16:creationId xmlns:a16="http://schemas.microsoft.com/office/drawing/2014/main" id="{A1AB3C1E-8CFF-4DB2-970E-AA550A5639D2}"/>
                </a:ext>
              </a:extLst>
            </p:cNvPr>
            <p:cNvSpPr/>
            <p:nvPr/>
          </p:nvSpPr>
          <p:spPr bwMode="auto">
            <a:xfrm>
              <a:off x="4609162" y="2548384"/>
              <a:ext cx="1258938" cy="42857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algn="ctr">
                <a:buClr>
                  <a:srgbClr val="000000"/>
                </a:buClr>
                <a:buSzPct val="100000"/>
                <a:buFont typeface="Times New Roman" panose="02020603050405020304" pitchFamily="18" charset="0"/>
                <a:buNone/>
                <a:defRPr/>
              </a:pPr>
              <a:r>
                <a:rPr lang="zh-CN" altLang="en-US" sz="1200" dirty="0">
                  <a:solidFill>
                    <a:schemeClr val="tx1"/>
                  </a:solidFill>
                  <a:latin typeface="Meiryo UI" panose="020B0604030504040204" pitchFamily="50" charset="-128"/>
                  <a:ea typeface="Meiryo UI" panose="020B0604030504040204" pitchFamily="50" charset="-128"/>
                </a:rPr>
                <a:t>白骨精特征数据</a:t>
              </a:r>
              <a:endParaRPr lang="ja-JP" altLang="en-US" sz="1200" dirty="0">
                <a:solidFill>
                  <a:schemeClr val="tx1"/>
                </a:solidFill>
                <a:latin typeface="Meiryo UI" panose="020B0604030504040204" pitchFamily="50" charset="-128"/>
                <a:ea typeface="Meiryo UI" panose="020B0604030504040204" pitchFamily="50" charset="-128"/>
              </a:endParaRPr>
            </a:p>
          </p:txBody>
        </p:sp>
        <p:sp>
          <p:nvSpPr>
            <p:cNvPr id="9" name="フローチャート: 磁気ディスク 8">
              <a:extLst>
                <a:ext uri="{FF2B5EF4-FFF2-40B4-BE49-F238E27FC236}">
                  <a16:creationId xmlns:a16="http://schemas.microsoft.com/office/drawing/2014/main" id="{636EAF64-139E-4DE8-8204-76FB6EA6356A}"/>
                </a:ext>
              </a:extLst>
            </p:cNvPr>
            <p:cNvSpPr/>
            <p:nvPr/>
          </p:nvSpPr>
          <p:spPr bwMode="auto">
            <a:xfrm>
              <a:off x="4729817" y="3364265"/>
              <a:ext cx="1017628" cy="509529"/>
            </a:xfrm>
            <a:prstGeom prst="flowChartMagneticDisk">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43020" name="テキスト ボックス 9">
              <a:extLst>
                <a:ext uri="{FF2B5EF4-FFF2-40B4-BE49-F238E27FC236}">
                  <a16:creationId xmlns:a16="http://schemas.microsoft.com/office/drawing/2014/main" id="{00C694C1-8265-4717-9910-9FBBF91ED51B}"/>
                </a:ext>
              </a:extLst>
            </p:cNvPr>
            <p:cNvSpPr txBox="1">
              <a:spLocks noChangeArrowheads="1"/>
            </p:cNvSpPr>
            <p:nvPr/>
          </p:nvSpPr>
          <p:spPr bwMode="auto">
            <a:xfrm>
              <a:off x="5762892" y="3444118"/>
              <a:ext cx="115212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kumimoji="1" lang="zh-CN" altLang="en-US" sz="1200">
                  <a:solidFill>
                    <a:schemeClr val="tx1"/>
                  </a:solidFill>
                  <a:latin typeface="Meiryo UI" panose="020B0604030504040204" pitchFamily="50" charset="-128"/>
                  <a:ea typeface="Meiryo UI" panose="020B0604030504040204" pitchFamily="50" charset="-128"/>
                </a:rPr>
                <a:t>妖怪识别据库</a:t>
              </a:r>
              <a:endParaRPr kumimoji="1" lang="ja-JP" altLang="en-US" sz="1200">
                <a:solidFill>
                  <a:schemeClr val="tx1"/>
                </a:solidFill>
                <a:latin typeface="Meiryo UI" panose="020B0604030504040204" pitchFamily="50" charset="-128"/>
                <a:ea typeface="Meiryo UI" panose="020B0604030504040204" pitchFamily="50" charset="-128"/>
              </a:endParaRPr>
            </a:p>
          </p:txBody>
        </p:sp>
        <p:sp>
          <p:nvSpPr>
            <p:cNvPr id="11" name="曲折矢印 10">
              <a:extLst>
                <a:ext uri="{FF2B5EF4-FFF2-40B4-BE49-F238E27FC236}">
                  <a16:creationId xmlns:a16="http://schemas.microsoft.com/office/drawing/2014/main" id="{13A5D07E-F420-484F-81E4-10216138305C}"/>
                </a:ext>
              </a:extLst>
            </p:cNvPr>
            <p:cNvSpPr/>
            <p:nvPr/>
          </p:nvSpPr>
          <p:spPr bwMode="auto">
            <a:xfrm rot="5400000">
              <a:off x="2339790" y="2539580"/>
              <a:ext cx="647626" cy="935075"/>
            </a:xfrm>
            <a:prstGeom prst="bent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34" name="曲折矢印 33">
              <a:extLst>
                <a:ext uri="{FF2B5EF4-FFF2-40B4-BE49-F238E27FC236}">
                  <a16:creationId xmlns:a16="http://schemas.microsoft.com/office/drawing/2014/main" id="{BE992A60-7BD8-4950-9BFB-FB2535179617}"/>
                </a:ext>
              </a:extLst>
            </p:cNvPr>
            <p:cNvSpPr/>
            <p:nvPr/>
          </p:nvSpPr>
          <p:spPr bwMode="auto">
            <a:xfrm>
              <a:off x="3608997" y="2683306"/>
              <a:ext cx="819183" cy="647626"/>
            </a:xfrm>
            <a:prstGeom prst="bent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13" name="下矢印 12">
              <a:extLst>
                <a:ext uri="{FF2B5EF4-FFF2-40B4-BE49-F238E27FC236}">
                  <a16:creationId xmlns:a16="http://schemas.microsoft.com/office/drawing/2014/main" id="{C4D37591-9D40-45CE-BC1A-ACB247A51970}"/>
                </a:ext>
              </a:extLst>
            </p:cNvPr>
            <p:cNvSpPr/>
            <p:nvPr/>
          </p:nvSpPr>
          <p:spPr bwMode="auto">
            <a:xfrm>
              <a:off x="5117183" y="3081723"/>
              <a:ext cx="215909" cy="249208"/>
            </a:xfrm>
            <a:prstGeom prst="down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grpSp>
          <p:nvGrpSpPr>
            <p:cNvPr id="43024" name="グループ化 13">
              <a:extLst>
                <a:ext uri="{FF2B5EF4-FFF2-40B4-BE49-F238E27FC236}">
                  <a16:creationId xmlns:a16="http://schemas.microsoft.com/office/drawing/2014/main" id="{F719299B-EA0D-4E6C-A3B6-BB03F51819DE}"/>
                </a:ext>
              </a:extLst>
            </p:cNvPr>
            <p:cNvGrpSpPr>
              <a:grpSpLocks/>
            </p:cNvGrpSpPr>
            <p:nvPr/>
          </p:nvGrpSpPr>
          <p:grpSpPr bwMode="auto">
            <a:xfrm>
              <a:off x="4283968" y="3947199"/>
              <a:ext cx="2546300" cy="993969"/>
              <a:chOff x="4473972" y="4538918"/>
              <a:chExt cx="2546300" cy="993969"/>
            </a:xfrm>
          </p:grpSpPr>
          <p:sp>
            <p:nvSpPr>
              <p:cNvPr id="38" name="正方形/長方形 37">
                <a:extLst>
                  <a:ext uri="{FF2B5EF4-FFF2-40B4-BE49-F238E27FC236}">
                    <a16:creationId xmlns:a16="http://schemas.microsoft.com/office/drawing/2014/main" id="{3B4538F7-4B03-4A99-8622-4635DC8BB9AA}"/>
                  </a:ext>
                </a:extLst>
              </p:cNvPr>
              <p:cNvSpPr/>
              <p:nvPr/>
            </p:nvSpPr>
            <p:spPr bwMode="auto">
              <a:xfrm>
                <a:off x="5761230" y="4538530"/>
                <a:ext cx="1258938" cy="42857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algn="ctr">
                  <a:buClr>
                    <a:srgbClr val="000000"/>
                  </a:buClr>
                  <a:buSzPct val="100000"/>
                  <a:buFont typeface="Times New Roman" panose="02020603050405020304" pitchFamily="18" charset="0"/>
                  <a:buNone/>
                  <a:defRPr/>
                </a:pPr>
                <a:r>
                  <a:rPr lang="zh-CN" altLang="en-US" sz="1200" dirty="0">
                    <a:solidFill>
                      <a:schemeClr val="tx1"/>
                    </a:solidFill>
                    <a:latin typeface="Meiryo UI" panose="020B0604030504040204" pitchFamily="50" charset="-128"/>
                    <a:ea typeface="Meiryo UI" panose="020B0604030504040204" pitchFamily="50" charset="-128"/>
                  </a:rPr>
                  <a:t>蛇精特征数据</a:t>
                </a:r>
                <a:endParaRPr lang="ja-JP" altLang="en-US" sz="1200" dirty="0">
                  <a:solidFill>
                    <a:schemeClr val="tx1"/>
                  </a:solidFill>
                  <a:latin typeface="Meiryo UI" panose="020B0604030504040204" pitchFamily="50" charset="-128"/>
                  <a:ea typeface="Meiryo UI" panose="020B0604030504040204" pitchFamily="50" charset="-128"/>
                </a:endParaRPr>
              </a:p>
            </p:txBody>
          </p:sp>
          <p:sp>
            <p:nvSpPr>
              <p:cNvPr id="37" name="正方形/長方形 36">
                <a:extLst>
                  <a:ext uri="{FF2B5EF4-FFF2-40B4-BE49-F238E27FC236}">
                    <a16:creationId xmlns:a16="http://schemas.microsoft.com/office/drawing/2014/main" id="{6E0F98CF-641C-41DF-8155-7352DF217CDA}"/>
                  </a:ext>
                </a:extLst>
              </p:cNvPr>
              <p:cNvSpPr/>
              <p:nvPr/>
            </p:nvSpPr>
            <p:spPr bwMode="auto">
              <a:xfrm>
                <a:off x="4996024" y="4814723"/>
                <a:ext cx="1260526" cy="42857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algn="ctr">
                  <a:buClr>
                    <a:srgbClr val="000000"/>
                  </a:buClr>
                  <a:buSzPct val="100000"/>
                  <a:buFont typeface="Times New Roman" panose="02020603050405020304" pitchFamily="18" charset="0"/>
                  <a:buNone/>
                  <a:defRPr/>
                </a:pPr>
                <a:r>
                  <a:rPr lang="zh-CN" altLang="en-US" sz="1200" dirty="0">
                    <a:solidFill>
                      <a:schemeClr val="tx1"/>
                    </a:solidFill>
                    <a:latin typeface="Meiryo UI" panose="020B0604030504040204" pitchFamily="50" charset="-128"/>
                    <a:ea typeface="Meiryo UI" panose="020B0604030504040204" pitchFamily="50" charset="-128"/>
                  </a:rPr>
                  <a:t>黑熊精特征数据</a:t>
                </a:r>
                <a:endParaRPr lang="ja-JP" altLang="en-US" sz="1200" dirty="0">
                  <a:solidFill>
                    <a:schemeClr val="tx1"/>
                  </a:solidFill>
                  <a:latin typeface="Meiryo UI" panose="020B0604030504040204" pitchFamily="50" charset="-128"/>
                  <a:ea typeface="Meiryo UI" panose="020B0604030504040204" pitchFamily="50" charset="-128"/>
                </a:endParaRPr>
              </a:p>
            </p:txBody>
          </p:sp>
          <p:sp>
            <p:nvSpPr>
              <p:cNvPr id="36" name="正方形/長方形 35">
                <a:extLst>
                  <a:ext uri="{FF2B5EF4-FFF2-40B4-BE49-F238E27FC236}">
                    <a16:creationId xmlns:a16="http://schemas.microsoft.com/office/drawing/2014/main" id="{0590AA06-66E7-4C3D-85C9-CACFD6DA109C}"/>
                  </a:ext>
                </a:extLst>
              </p:cNvPr>
              <p:cNvSpPr/>
              <p:nvPr/>
            </p:nvSpPr>
            <p:spPr bwMode="auto">
              <a:xfrm>
                <a:off x="4473715" y="5103615"/>
                <a:ext cx="1258939" cy="42857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algn="ctr">
                  <a:buClr>
                    <a:srgbClr val="000000"/>
                  </a:buClr>
                  <a:buSzPct val="100000"/>
                  <a:buFont typeface="Times New Roman" panose="02020603050405020304" pitchFamily="18" charset="0"/>
                  <a:buNone/>
                  <a:defRPr/>
                </a:pPr>
                <a:r>
                  <a:rPr lang="zh-CN" altLang="en-US" sz="1200" dirty="0">
                    <a:solidFill>
                      <a:schemeClr val="tx1"/>
                    </a:solidFill>
                    <a:latin typeface="Meiryo UI" panose="020B0604030504040204" pitchFamily="50" charset="-128"/>
                    <a:ea typeface="Meiryo UI" panose="020B0604030504040204" pitchFamily="50" charset="-128"/>
                  </a:rPr>
                  <a:t>白骨精特征数据</a:t>
                </a:r>
                <a:endParaRPr lang="ja-JP" altLang="en-US" sz="1200" dirty="0">
                  <a:solidFill>
                    <a:schemeClr val="tx1"/>
                  </a:solidFill>
                  <a:latin typeface="Meiryo UI" panose="020B0604030504040204" pitchFamily="50" charset="-128"/>
                  <a:ea typeface="Meiryo UI" panose="020B0604030504040204" pitchFamily="50" charset="-128"/>
                </a:endParaRPr>
              </a:p>
            </p:txBody>
          </p:sp>
        </p:grpSp>
        <p:sp>
          <p:nvSpPr>
            <p:cNvPr id="40" name="下矢印 39">
              <a:extLst>
                <a:ext uri="{FF2B5EF4-FFF2-40B4-BE49-F238E27FC236}">
                  <a16:creationId xmlns:a16="http://schemas.microsoft.com/office/drawing/2014/main" id="{ACDFFBEC-5068-4A03-BD12-95ECC0F8A21F}"/>
                </a:ext>
              </a:extLst>
            </p:cNvPr>
            <p:cNvSpPr/>
            <p:nvPr/>
          </p:nvSpPr>
          <p:spPr bwMode="auto">
            <a:xfrm>
              <a:off x="5129884" y="3907128"/>
              <a:ext cx="215909" cy="241272"/>
            </a:xfrm>
            <a:prstGeom prst="down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15" name="曲折矢印 14">
              <a:extLst>
                <a:ext uri="{FF2B5EF4-FFF2-40B4-BE49-F238E27FC236}">
                  <a16:creationId xmlns:a16="http://schemas.microsoft.com/office/drawing/2014/main" id="{DFFB9F09-1214-4B28-A931-690EC13AA0B8}"/>
                </a:ext>
              </a:extLst>
            </p:cNvPr>
            <p:cNvSpPr/>
            <p:nvPr/>
          </p:nvSpPr>
          <p:spPr bwMode="auto">
            <a:xfrm rot="5400000">
              <a:off x="2375756" y="4761148"/>
              <a:ext cx="648072" cy="1152127"/>
            </a:xfrm>
            <a:prstGeom prst="bentArrow">
              <a:avLst/>
            </a:prstGeom>
            <a:gradFill>
              <a:lin ang="5400000" scaled="0"/>
            </a:gradFill>
            <a:ln>
              <a:headEnd type="none" w="med" len="med"/>
              <a:tailEnd type="none" w="med" len="med"/>
            </a:ln>
            <a:scene3d>
              <a:camera prst="orthographicFront">
                <a:rot lat="10800000" lon="0" rev="0"/>
              </a:camera>
              <a:lightRig rig="threePt" dir="t"/>
            </a:scene3d>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43" name="曲折矢印 42">
              <a:extLst>
                <a:ext uri="{FF2B5EF4-FFF2-40B4-BE49-F238E27FC236}">
                  <a16:creationId xmlns:a16="http://schemas.microsoft.com/office/drawing/2014/main" id="{CE5C80C2-9A6F-4009-A5F9-2006FA5A5B2B}"/>
                </a:ext>
              </a:extLst>
            </p:cNvPr>
            <p:cNvSpPr/>
            <p:nvPr/>
          </p:nvSpPr>
          <p:spPr bwMode="auto">
            <a:xfrm rot="10800000">
              <a:off x="3563889" y="5020458"/>
              <a:ext cx="818616" cy="1216853"/>
            </a:xfrm>
            <a:prstGeom prst="bentArrow">
              <a:avLst/>
            </a:prstGeom>
            <a:ln>
              <a:headEnd type="none" w="med" len="med"/>
              <a:tailEnd type="none" w="med" len="med"/>
            </a:ln>
            <a:scene3d>
              <a:camera prst="orthographicFront">
                <a:rot lat="0" lon="10800000" rev="0"/>
              </a:camera>
              <a:lightRig rig="threePt" dir="t"/>
            </a:scene3d>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44" name="正方形/長方形 43">
              <a:extLst>
                <a:ext uri="{FF2B5EF4-FFF2-40B4-BE49-F238E27FC236}">
                  <a16:creationId xmlns:a16="http://schemas.microsoft.com/office/drawing/2014/main" id="{2C901544-D524-4847-AF16-0235F6CAEB40}"/>
                </a:ext>
              </a:extLst>
            </p:cNvPr>
            <p:cNvSpPr/>
            <p:nvPr/>
          </p:nvSpPr>
          <p:spPr bwMode="auto">
            <a:xfrm>
              <a:off x="4615513" y="5807147"/>
              <a:ext cx="1508186" cy="42857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algn="ctr">
                <a:buClr>
                  <a:srgbClr val="000000"/>
                </a:buClr>
                <a:buSzPct val="100000"/>
                <a:buFont typeface="Times New Roman" panose="02020603050405020304" pitchFamily="18" charset="0"/>
                <a:buNone/>
                <a:defRPr/>
              </a:pPr>
              <a:r>
                <a:rPr lang="zh-CN" altLang="en-US" sz="1200" dirty="0">
                  <a:solidFill>
                    <a:schemeClr val="tx1"/>
                  </a:solidFill>
                  <a:latin typeface="Meiryo UI" panose="020B0604030504040204" pitchFamily="50" charset="-128"/>
                  <a:ea typeface="Meiryo UI" panose="020B0604030504040204" pitchFamily="50" charset="-128"/>
                </a:rPr>
                <a:t>未知妖精特征数据</a:t>
              </a:r>
              <a:endParaRPr lang="ja-JP" altLang="en-US" sz="1200" dirty="0">
                <a:solidFill>
                  <a:schemeClr val="tx1"/>
                </a:solidFill>
                <a:latin typeface="Meiryo UI" panose="020B0604030504040204" pitchFamily="50" charset="-128"/>
                <a:ea typeface="Meiryo UI" panose="020B0604030504040204" pitchFamily="50" charset="-128"/>
              </a:endParaRPr>
            </a:p>
          </p:txBody>
        </p:sp>
        <p:sp>
          <p:nvSpPr>
            <p:cNvPr id="45" name="下矢印 44">
              <a:extLst>
                <a:ext uri="{FF2B5EF4-FFF2-40B4-BE49-F238E27FC236}">
                  <a16:creationId xmlns:a16="http://schemas.microsoft.com/office/drawing/2014/main" id="{9F9DEE43-EF01-493E-8947-B6D63FD6D1E6}"/>
                </a:ext>
              </a:extLst>
            </p:cNvPr>
            <p:cNvSpPr/>
            <p:nvPr/>
          </p:nvSpPr>
          <p:spPr bwMode="auto">
            <a:xfrm>
              <a:off x="5261651" y="5026187"/>
              <a:ext cx="215909" cy="241272"/>
            </a:xfrm>
            <a:prstGeom prst="down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46" name="下矢印 45">
              <a:extLst>
                <a:ext uri="{FF2B5EF4-FFF2-40B4-BE49-F238E27FC236}">
                  <a16:creationId xmlns:a16="http://schemas.microsoft.com/office/drawing/2014/main" id="{EE1AB142-627B-42DC-B40A-7740B1758031}"/>
                </a:ext>
              </a:extLst>
            </p:cNvPr>
            <p:cNvSpPr/>
            <p:nvPr/>
          </p:nvSpPr>
          <p:spPr bwMode="auto">
            <a:xfrm rot="10800000">
              <a:off x="5271176" y="5537303"/>
              <a:ext cx="215909" cy="241272"/>
            </a:xfrm>
            <a:prstGeom prst="down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16" name="フローチャート: 結合子 15">
              <a:extLst>
                <a:ext uri="{FF2B5EF4-FFF2-40B4-BE49-F238E27FC236}">
                  <a16:creationId xmlns:a16="http://schemas.microsoft.com/office/drawing/2014/main" id="{872E22D4-57B4-4FE8-8EDB-2652263C327E}"/>
                </a:ext>
              </a:extLst>
            </p:cNvPr>
            <p:cNvSpPr/>
            <p:nvPr/>
          </p:nvSpPr>
          <p:spPr bwMode="auto">
            <a:xfrm>
              <a:off x="5291815" y="5337301"/>
              <a:ext cx="144468" cy="144446"/>
            </a:xfrm>
            <a:prstGeom prst="flowChartConnector">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43032" name="テキスト ボックス 47">
              <a:extLst>
                <a:ext uri="{FF2B5EF4-FFF2-40B4-BE49-F238E27FC236}">
                  <a16:creationId xmlns:a16="http://schemas.microsoft.com/office/drawing/2014/main" id="{33F58EAE-6918-4748-843D-DE8A9BE1158D}"/>
                </a:ext>
              </a:extLst>
            </p:cNvPr>
            <p:cNvSpPr txBox="1">
              <a:spLocks noChangeArrowheads="1"/>
            </p:cNvSpPr>
            <p:nvPr/>
          </p:nvSpPr>
          <p:spPr bwMode="auto">
            <a:xfrm>
              <a:off x="4780779" y="5259470"/>
              <a:ext cx="51130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kumimoji="1" lang="zh-CN" altLang="en-US" sz="1200">
                  <a:solidFill>
                    <a:schemeClr val="tx1"/>
                  </a:solidFill>
                  <a:latin typeface="Meiryo UI" panose="020B0604030504040204" pitchFamily="50" charset="-128"/>
                  <a:ea typeface="Meiryo UI" panose="020B0604030504040204" pitchFamily="50" charset="-128"/>
                </a:rPr>
                <a:t>对比</a:t>
              </a:r>
              <a:endParaRPr kumimoji="1" lang="ja-JP" altLang="en-US" sz="1200">
                <a:solidFill>
                  <a:schemeClr val="tx1"/>
                </a:solidFill>
                <a:latin typeface="Meiryo UI" panose="020B0604030504040204" pitchFamily="50" charset="-128"/>
                <a:ea typeface="Meiryo UI" panose="020B0604030504040204" pitchFamily="50" charset="-128"/>
              </a:endParaRPr>
            </a:p>
          </p:txBody>
        </p:sp>
        <p:sp>
          <p:nvSpPr>
            <p:cNvPr id="49" name="下矢印 48">
              <a:extLst>
                <a:ext uri="{FF2B5EF4-FFF2-40B4-BE49-F238E27FC236}">
                  <a16:creationId xmlns:a16="http://schemas.microsoft.com/office/drawing/2014/main" id="{582CC8C8-94E9-4125-913C-C33CADBBF07D}"/>
                </a:ext>
              </a:extLst>
            </p:cNvPr>
            <p:cNvSpPr/>
            <p:nvPr/>
          </p:nvSpPr>
          <p:spPr bwMode="auto">
            <a:xfrm rot="16200000">
              <a:off x="5903838" y="5022163"/>
              <a:ext cx="215875" cy="728692"/>
            </a:xfrm>
            <a:prstGeom prst="down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buClr>
                  <a:srgbClr val="000000"/>
                </a:buClr>
                <a:buSzPct val="100000"/>
                <a:buFont typeface="Times New Roman" panose="02020603050405020304" pitchFamily="18" charset="0"/>
                <a:buNone/>
                <a:defRPr/>
              </a:pPr>
              <a:endParaRPr lang="ja-JP" altLang="en-US">
                <a:solidFill>
                  <a:schemeClr val="bg1"/>
                </a:solidFill>
                <a:latin typeface="Meiryo UI" panose="020B0604030504040204" pitchFamily="50" charset="-128"/>
                <a:ea typeface="Meiryo UI" panose="020B0604030504040204" pitchFamily="50" charset="-128"/>
              </a:endParaRPr>
            </a:p>
          </p:txBody>
        </p:sp>
        <p:sp>
          <p:nvSpPr>
            <p:cNvPr id="43034" name="テキスト ボックス 49">
              <a:extLst>
                <a:ext uri="{FF2B5EF4-FFF2-40B4-BE49-F238E27FC236}">
                  <a16:creationId xmlns:a16="http://schemas.microsoft.com/office/drawing/2014/main" id="{93874153-049D-4C4B-B10B-1DF2BA0BE5F0}"/>
                </a:ext>
              </a:extLst>
            </p:cNvPr>
            <p:cNvSpPr txBox="1">
              <a:spLocks noChangeArrowheads="1"/>
            </p:cNvSpPr>
            <p:nvPr/>
          </p:nvSpPr>
          <p:spPr bwMode="auto">
            <a:xfrm>
              <a:off x="6374698" y="5156325"/>
              <a:ext cx="12079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kumimoji="1" lang="zh-CN" altLang="en-US" sz="1200">
                  <a:solidFill>
                    <a:schemeClr val="tx1"/>
                  </a:solidFill>
                  <a:latin typeface="Meiryo UI" panose="020B0604030504040204" pitchFamily="50" charset="-128"/>
                  <a:ea typeface="Meiryo UI" panose="020B0604030504040204" pitchFamily="50" charset="-128"/>
                </a:rPr>
                <a:t>经对比未知妖精为白骨精</a:t>
              </a:r>
              <a:endParaRPr kumimoji="1" lang="ja-JP" altLang="en-US" sz="1200">
                <a:solidFill>
                  <a:schemeClr val="tx1"/>
                </a:solidFill>
                <a:latin typeface="Meiryo UI" panose="020B0604030504040204" pitchFamily="50" charset="-128"/>
                <a:ea typeface="Meiryo UI" panose="020B0604030504040204" pitchFamily="50" charset="-128"/>
              </a:endParaRPr>
            </a:p>
          </p:txBody>
        </p:sp>
        <p:sp>
          <p:nvSpPr>
            <p:cNvPr id="43035" name="テキスト ボックス 50">
              <a:extLst>
                <a:ext uri="{FF2B5EF4-FFF2-40B4-BE49-F238E27FC236}">
                  <a16:creationId xmlns:a16="http://schemas.microsoft.com/office/drawing/2014/main" id="{6B6544D7-05F6-40E6-8EDC-D7CD0FEF4B2A}"/>
                </a:ext>
              </a:extLst>
            </p:cNvPr>
            <p:cNvSpPr txBox="1">
              <a:spLocks noChangeArrowheads="1"/>
            </p:cNvSpPr>
            <p:nvPr/>
          </p:nvSpPr>
          <p:spPr bwMode="auto">
            <a:xfrm>
              <a:off x="1043608" y="3880172"/>
              <a:ext cx="7200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kumimoji="1" lang="zh-CN" altLang="en-US" sz="1200">
                  <a:solidFill>
                    <a:schemeClr val="tx1"/>
                  </a:solidFill>
                  <a:latin typeface="Meiryo UI" panose="020B0604030504040204" pitchFamily="50" charset="-128"/>
                  <a:ea typeface="Meiryo UI" panose="020B0604030504040204" pitchFamily="50" charset="-128"/>
                </a:rPr>
                <a:t>白骨精</a:t>
              </a:r>
              <a:endParaRPr kumimoji="1" lang="ja-JP" altLang="en-US" sz="1200">
                <a:solidFill>
                  <a:schemeClr val="tx1"/>
                </a:solidFill>
                <a:latin typeface="Meiryo UI" panose="020B0604030504040204" pitchFamily="50" charset="-128"/>
                <a:ea typeface="Meiryo UI" panose="020B0604030504040204" pitchFamily="50" charset="-128"/>
              </a:endParaRPr>
            </a:p>
          </p:txBody>
        </p:sp>
        <p:sp>
          <p:nvSpPr>
            <p:cNvPr id="43036" name="テキスト ボックス 51">
              <a:extLst>
                <a:ext uri="{FF2B5EF4-FFF2-40B4-BE49-F238E27FC236}">
                  <a16:creationId xmlns:a16="http://schemas.microsoft.com/office/drawing/2014/main" id="{0F149695-3CAE-45DE-9FF6-AE4AA3E72C87}"/>
                </a:ext>
              </a:extLst>
            </p:cNvPr>
            <p:cNvSpPr txBox="1">
              <a:spLocks noChangeArrowheads="1"/>
            </p:cNvSpPr>
            <p:nvPr/>
          </p:nvSpPr>
          <p:spPr bwMode="auto">
            <a:xfrm>
              <a:off x="971600" y="5958475"/>
              <a:ext cx="936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kumimoji="1" lang="zh-CN" altLang="en-US" sz="1200">
                  <a:solidFill>
                    <a:schemeClr val="tx1"/>
                  </a:solidFill>
                  <a:latin typeface="Meiryo UI" panose="020B0604030504040204" pitchFamily="50" charset="-128"/>
                  <a:ea typeface="Meiryo UI" panose="020B0604030504040204" pitchFamily="50" charset="-128"/>
                </a:rPr>
                <a:t>未知妖精</a:t>
              </a:r>
              <a:endParaRPr kumimoji="1" lang="ja-JP" altLang="en-US" sz="1200">
                <a:solidFill>
                  <a:schemeClr val="tx1"/>
                </a:solidFill>
                <a:latin typeface="Meiryo UI" panose="020B0604030504040204" pitchFamily="50" charset="-128"/>
                <a:ea typeface="Meiryo UI" panose="020B0604030504040204" pitchFamily="50" charset="-128"/>
              </a:endParaRPr>
            </a:p>
          </p:txBody>
        </p:sp>
      </p:grpSp>
      <p:sp>
        <p:nvSpPr>
          <p:cNvPr id="43015" name="テキスト ボックス 19">
            <a:extLst>
              <a:ext uri="{FF2B5EF4-FFF2-40B4-BE49-F238E27FC236}">
                <a16:creationId xmlns:a16="http://schemas.microsoft.com/office/drawing/2014/main" id="{A07ED4D9-2769-499B-A1FC-D3F4EBE25633}"/>
              </a:ext>
            </a:extLst>
          </p:cNvPr>
          <p:cNvSpPr txBox="1">
            <a:spLocks noChangeArrowheads="1"/>
          </p:cNvSpPr>
          <p:nvPr/>
        </p:nvSpPr>
        <p:spPr bwMode="auto">
          <a:xfrm>
            <a:off x="6745288" y="2746375"/>
            <a:ext cx="2300287" cy="310832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r>
              <a:rPr kumimoji="1" lang="zh-CN" altLang="en-US" sz="1400">
                <a:solidFill>
                  <a:schemeClr val="tx1"/>
                </a:solidFill>
                <a:latin typeface="Meiryo UI" panose="020B0604030504040204" pitchFamily="50" charset="-128"/>
                <a:ea typeface="Meiryo UI" panose="020B0604030504040204" pitchFamily="50" charset="-128"/>
              </a:rPr>
              <a:t>如图所示，美猴王通过将从每一个曾经见过的妖怪身上提取的</a:t>
            </a:r>
            <a:r>
              <a:rPr kumimoji="1" lang="en-US" altLang="zh-CN" sz="1400">
                <a:solidFill>
                  <a:schemeClr val="tx1"/>
                </a:solidFill>
                <a:latin typeface="Meiryo UI" panose="020B0604030504040204" pitchFamily="50" charset="-128"/>
                <a:ea typeface="Meiryo UI" panose="020B0604030504040204" pitchFamily="50" charset="-128"/>
              </a:rPr>
              <a:t>”</a:t>
            </a:r>
            <a:r>
              <a:rPr kumimoji="1" lang="zh-CN" altLang="en-US" sz="1400">
                <a:solidFill>
                  <a:schemeClr val="tx1"/>
                </a:solidFill>
                <a:latin typeface="Meiryo UI" panose="020B0604030504040204" pitchFamily="50" charset="-128"/>
                <a:ea typeface="Meiryo UI" panose="020B0604030504040204" pitchFamily="50" charset="-128"/>
              </a:rPr>
              <a:t>妖气</a:t>
            </a:r>
            <a:r>
              <a:rPr kumimoji="1" lang="en-US" altLang="zh-CN" sz="1400">
                <a:solidFill>
                  <a:schemeClr val="tx1"/>
                </a:solidFill>
                <a:latin typeface="Meiryo UI" panose="020B0604030504040204" pitchFamily="50" charset="-128"/>
                <a:ea typeface="Meiryo UI" panose="020B0604030504040204" pitchFamily="50" charset="-128"/>
              </a:rPr>
              <a:t>”</a:t>
            </a:r>
            <a:r>
              <a:rPr kumimoji="1" lang="zh-CN" altLang="en-US" sz="1400">
                <a:solidFill>
                  <a:schemeClr val="tx1"/>
                </a:solidFill>
                <a:latin typeface="Meiryo UI" panose="020B0604030504040204" pitchFamily="50" charset="-128"/>
                <a:ea typeface="Meiryo UI" panose="020B0604030504040204" pitchFamily="50" charset="-128"/>
              </a:rPr>
              <a:t>特征数据存入大脑中。在遇到未知妖怪的时候，通过对比未知</a:t>
            </a:r>
            <a:r>
              <a:rPr kumimoji="1" lang="en-US" altLang="zh-CN" sz="1400">
                <a:solidFill>
                  <a:schemeClr val="tx1"/>
                </a:solidFill>
                <a:latin typeface="Meiryo UI" panose="020B0604030504040204" pitchFamily="50" charset="-128"/>
                <a:ea typeface="Meiryo UI" panose="020B0604030504040204" pitchFamily="50" charset="-128"/>
              </a:rPr>
              <a:t>”</a:t>
            </a:r>
            <a:r>
              <a:rPr kumimoji="1" lang="zh-CN" altLang="en-US" sz="1400">
                <a:solidFill>
                  <a:schemeClr val="tx1"/>
                </a:solidFill>
                <a:latin typeface="Meiryo UI" panose="020B0604030504040204" pitchFamily="50" charset="-128"/>
                <a:ea typeface="Meiryo UI" panose="020B0604030504040204" pitchFamily="50" charset="-128"/>
              </a:rPr>
              <a:t>妖气</a:t>
            </a:r>
            <a:r>
              <a:rPr kumimoji="1" lang="en-US" altLang="zh-CN" sz="1400">
                <a:solidFill>
                  <a:schemeClr val="tx1"/>
                </a:solidFill>
                <a:latin typeface="Meiryo UI" panose="020B0604030504040204" pitchFamily="50" charset="-128"/>
                <a:ea typeface="Meiryo UI" panose="020B0604030504040204" pitchFamily="50" charset="-128"/>
              </a:rPr>
              <a:t>”</a:t>
            </a:r>
            <a:r>
              <a:rPr kumimoji="1" lang="zh-CN" altLang="en-US" sz="1400">
                <a:solidFill>
                  <a:schemeClr val="tx1"/>
                </a:solidFill>
                <a:latin typeface="Meiryo UI" panose="020B0604030504040204" pitchFamily="50" charset="-128"/>
                <a:ea typeface="Meiryo UI" panose="020B0604030504040204" pitchFamily="50" charset="-128"/>
              </a:rPr>
              <a:t>特征与历史数据库中的</a:t>
            </a:r>
            <a:r>
              <a:rPr kumimoji="1" lang="en-US" altLang="zh-CN" sz="1400">
                <a:solidFill>
                  <a:schemeClr val="tx1"/>
                </a:solidFill>
                <a:latin typeface="Meiryo UI" panose="020B0604030504040204" pitchFamily="50" charset="-128"/>
                <a:ea typeface="Meiryo UI" panose="020B0604030504040204" pitchFamily="50" charset="-128"/>
              </a:rPr>
              <a:t>”</a:t>
            </a:r>
            <a:r>
              <a:rPr kumimoji="1" lang="zh-CN" altLang="en-US" sz="1400">
                <a:solidFill>
                  <a:schemeClr val="tx1"/>
                </a:solidFill>
                <a:latin typeface="Meiryo UI" panose="020B0604030504040204" pitchFamily="50" charset="-128"/>
                <a:ea typeface="Meiryo UI" panose="020B0604030504040204" pitchFamily="50" charset="-128"/>
              </a:rPr>
              <a:t>妖气</a:t>
            </a:r>
            <a:r>
              <a:rPr kumimoji="1" lang="en-US" altLang="zh-CN" sz="1400">
                <a:solidFill>
                  <a:schemeClr val="tx1"/>
                </a:solidFill>
                <a:latin typeface="Meiryo UI" panose="020B0604030504040204" pitchFamily="50" charset="-128"/>
                <a:ea typeface="Meiryo UI" panose="020B0604030504040204" pitchFamily="50" charset="-128"/>
              </a:rPr>
              <a:t>”</a:t>
            </a:r>
            <a:r>
              <a:rPr kumimoji="1" lang="zh-CN" altLang="en-US" sz="1400">
                <a:solidFill>
                  <a:schemeClr val="tx1"/>
                </a:solidFill>
                <a:latin typeface="Meiryo UI" panose="020B0604030504040204" pitchFamily="50" charset="-128"/>
                <a:ea typeface="Meiryo UI" panose="020B0604030504040204" pitchFamily="50" charset="-128"/>
              </a:rPr>
              <a:t>特征，即可识别这次的妖怪是不是自己曾经见过的妖怪。</a:t>
            </a:r>
            <a:endParaRPr kumimoji="1" lang="en-US" altLang="zh-CN" sz="1400">
              <a:solidFill>
                <a:schemeClr val="tx1"/>
              </a:solidFill>
              <a:latin typeface="Meiryo UI" panose="020B0604030504040204" pitchFamily="50" charset="-128"/>
              <a:ea typeface="Meiryo UI" panose="020B0604030504040204" pitchFamily="50" charset="-128"/>
            </a:endParaRPr>
          </a:p>
          <a:p>
            <a:endParaRPr kumimoji="1" lang="en-US" altLang="ja-JP" sz="1400">
              <a:solidFill>
                <a:schemeClr val="tx1"/>
              </a:solidFill>
              <a:latin typeface="Meiryo UI" panose="020B0604030504040204" pitchFamily="50" charset="-128"/>
              <a:ea typeface="Meiryo UI" panose="020B0604030504040204" pitchFamily="50" charset="-128"/>
            </a:endParaRPr>
          </a:p>
          <a:p>
            <a:r>
              <a:rPr kumimoji="1" lang="zh-CN" altLang="en-US" sz="1400">
                <a:solidFill>
                  <a:schemeClr val="tx1"/>
                </a:solidFill>
                <a:latin typeface="Meiryo UI" panose="020B0604030504040204" pitchFamily="50" charset="-128"/>
                <a:ea typeface="Meiryo UI" panose="020B0604030504040204" pitchFamily="50" charset="-128"/>
              </a:rPr>
              <a:t>这套系统由于能够重新识别</a:t>
            </a:r>
            <a:r>
              <a:rPr kumimoji="1" lang="en-US" altLang="zh-CN" sz="1400">
                <a:solidFill>
                  <a:schemeClr val="tx1"/>
                </a:solidFill>
                <a:latin typeface="Meiryo UI" panose="020B0604030504040204" pitchFamily="50" charset="-128"/>
                <a:ea typeface="Meiryo UI" panose="020B0604030504040204" pitchFamily="50" charset="-128"/>
              </a:rPr>
              <a:t>(Re-identification)</a:t>
            </a:r>
            <a:r>
              <a:rPr kumimoji="1" lang="zh-CN" altLang="en-US" sz="1400">
                <a:solidFill>
                  <a:schemeClr val="tx1"/>
                </a:solidFill>
                <a:latin typeface="Meiryo UI" panose="020B0604030504040204" pitchFamily="50" charset="-128"/>
                <a:ea typeface="Meiryo UI" panose="020B0604030504040204" pitchFamily="50" charset="-128"/>
              </a:rPr>
              <a:t>自己见过的妖怪，因此可以称为妖怪重识别系统。</a:t>
            </a:r>
            <a:endParaRPr kumimoji="1" lang="ja-JP" altLang="en-US" sz="1400">
              <a:solidFill>
                <a:schemeClr val="tx1"/>
              </a:solidFill>
              <a:latin typeface="Meiryo UI" panose="020B0604030504040204" pitchFamily="50" charset="-128"/>
              <a:ea typeface="Meiryo UI" panose="020B0604030504040204" pitchFamily="50" charset="-128"/>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タイトル 1">
            <a:extLst>
              <a:ext uri="{FF2B5EF4-FFF2-40B4-BE49-F238E27FC236}">
                <a16:creationId xmlns:a16="http://schemas.microsoft.com/office/drawing/2014/main" id="{9CA0023C-25B4-4F97-BCE0-81358A171A3A}"/>
              </a:ext>
            </a:extLst>
          </p:cNvPr>
          <p:cNvSpPr>
            <a:spLocks noGrp="1"/>
          </p:cNvSpPr>
          <p:nvPr>
            <p:ph type="title"/>
          </p:nvPr>
        </p:nvSpPr>
        <p:spPr/>
        <p:txBody>
          <a:bodyPr/>
          <a:lstStyle/>
          <a:p>
            <a:pPr>
              <a:buFont typeface="Times New Roman" charset="0"/>
              <a:buNone/>
              <a:defRPr/>
            </a:pPr>
            <a:r>
              <a:rPr lang="zh-CN" altLang="en-US">
                <a:latin typeface="Meiryo UI" panose="020B0604030504040204" pitchFamily="50" charset="-128"/>
                <a:ea typeface="Meiryo UI" panose="020B0604030504040204" pitchFamily="50" charset="-128"/>
                <a:cs typeface="Microsoft YaHei" charset="0"/>
              </a:rPr>
              <a:t>什么是行人重识别</a:t>
            </a:r>
            <a:endParaRPr lang="ja-JP" altLang="en-US">
              <a:latin typeface="Meiryo UI" panose="020B0604030504040204" pitchFamily="50" charset="-128"/>
              <a:ea typeface="Meiryo UI" panose="020B0604030504040204" pitchFamily="50" charset="-128"/>
              <a:cs typeface="Microsoft YaHei" charset="0"/>
            </a:endParaRPr>
          </a:p>
        </p:txBody>
      </p:sp>
      <p:sp>
        <p:nvSpPr>
          <p:cNvPr id="10243" name="Text Box 5">
            <a:extLst>
              <a:ext uri="{FF2B5EF4-FFF2-40B4-BE49-F238E27FC236}">
                <a16:creationId xmlns:a16="http://schemas.microsoft.com/office/drawing/2014/main" id="{3FFBEE3E-71F7-4986-8EAC-232BCF9D83A5}"/>
              </a:ext>
            </a:extLst>
          </p:cNvPr>
          <p:cNvSpPr txBox="1">
            <a:spLocks noChangeArrowheads="1"/>
          </p:cNvSpPr>
          <p:nvPr/>
        </p:nvSpPr>
        <p:spPr bwMode="auto">
          <a:xfrm>
            <a:off x="-15875" y="692150"/>
            <a:ext cx="8712200" cy="83343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spAutoFit/>
          </a:bodyPr>
          <a:lstStyle>
            <a:lvl1pPr>
              <a:defRPr sz="2400">
                <a:solidFill>
                  <a:srgbClr val="000000"/>
                </a:solidFill>
                <a:latin typeface="Arial" charset="0"/>
                <a:ea typeface="ＭＳ Ｐゴシック" charset="0"/>
                <a:cs typeface="ＭＳ Ｐゴシック" charset="0"/>
              </a:defRPr>
            </a:lvl1pPr>
            <a:lvl2pPr>
              <a:defRPr sz="2000">
                <a:solidFill>
                  <a:srgbClr val="000000"/>
                </a:solidFill>
                <a:latin typeface="Arial" charset="0"/>
                <a:ea typeface="ＭＳ Ｐゴシック" charset="0"/>
                <a:cs typeface="ＭＳ Ｐゴシック" charset="0"/>
              </a:defRPr>
            </a:lvl2pPr>
            <a:lvl3pPr>
              <a:defRPr>
                <a:solidFill>
                  <a:srgbClr val="000000"/>
                </a:solidFill>
                <a:latin typeface="Arial" charset="0"/>
                <a:ea typeface="ＭＳ Ｐゴシック" charset="0"/>
                <a:cs typeface="ＭＳ Ｐゴシック" charset="0"/>
              </a:defRPr>
            </a:lvl3pPr>
            <a:lvl4pPr>
              <a:defRPr sz="1600">
                <a:solidFill>
                  <a:srgbClr val="000000"/>
                </a:solidFill>
                <a:latin typeface="Arial" charset="0"/>
                <a:ea typeface="ＭＳ Ｐゴシック" charset="0"/>
                <a:cs typeface="ＭＳ Ｐゴシック" charset="0"/>
              </a:defRPr>
            </a:lvl4pPr>
            <a:lvl5pPr>
              <a:defRPr sz="2000">
                <a:solidFill>
                  <a:srgbClr val="000000"/>
                </a:solidFill>
                <a:latin typeface="Arial" charset="0"/>
                <a:ea typeface="ＭＳ Ｐゴシック" charset="0"/>
                <a:cs typeface="ＭＳ Ｐゴシック" charset="0"/>
              </a:defRPr>
            </a:lvl5pPr>
            <a:lvl6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6pPr>
            <a:lvl7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7pPr>
            <a:lvl8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8pPr>
            <a:lvl9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9pPr>
          </a:lstStyle>
          <a:p>
            <a:pPr>
              <a:defRPr/>
            </a:pPr>
            <a:r>
              <a:rPr lang="zh-CN" altLang="en-US" sz="1600" dirty="0">
                <a:solidFill>
                  <a:schemeClr val="tx1"/>
                </a:solidFill>
                <a:latin typeface="Meiryo UI" panose="020B0604030504040204" pitchFamily="50" charset="-128"/>
                <a:ea typeface="Meiryo UI" panose="020B0604030504040204" pitchFamily="50" charset="-128"/>
                <a:cs typeface="Microsoft YaHei" charset="0"/>
              </a:rPr>
              <a:t>行人重识别（</a:t>
            </a:r>
            <a:r>
              <a:rPr lang="en-US" altLang="zh-CN" sz="1600" dirty="0">
                <a:solidFill>
                  <a:schemeClr val="tx1"/>
                </a:solidFill>
                <a:latin typeface="Meiryo UI" panose="020B0604030504040204" pitchFamily="50" charset="-128"/>
                <a:ea typeface="Meiryo UI" panose="020B0604030504040204" pitchFamily="50" charset="-128"/>
                <a:cs typeface="Microsoft YaHei" charset="0"/>
              </a:rPr>
              <a:t>Person Re-identification</a:t>
            </a:r>
            <a:r>
              <a:rPr lang="zh-CN" altLang="en-US" sz="1600" dirty="0">
                <a:solidFill>
                  <a:schemeClr val="tx1"/>
                </a:solidFill>
                <a:latin typeface="Meiryo UI" panose="020B0604030504040204" pitchFamily="50" charset="-128"/>
                <a:ea typeface="Meiryo UI" panose="020B0604030504040204" pitchFamily="50" charset="-128"/>
                <a:cs typeface="Microsoft YaHei" charset="0"/>
              </a:rPr>
              <a:t>）也称行人再识别，简称为</a:t>
            </a:r>
            <a:r>
              <a:rPr lang="en-US" altLang="zh-CN" sz="1600" dirty="0" err="1">
                <a:solidFill>
                  <a:schemeClr val="tx1"/>
                </a:solidFill>
                <a:latin typeface="Meiryo UI" panose="020B0604030504040204" pitchFamily="50" charset="-128"/>
                <a:ea typeface="Meiryo UI" panose="020B0604030504040204" pitchFamily="50" charset="-128"/>
                <a:cs typeface="Microsoft YaHei" charset="0"/>
              </a:rPr>
              <a:t>ReID</a:t>
            </a:r>
            <a:r>
              <a:rPr lang="zh-CN" altLang="en-US" sz="1600" dirty="0">
                <a:solidFill>
                  <a:schemeClr val="tx1"/>
                </a:solidFill>
                <a:latin typeface="Meiryo UI" panose="020B0604030504040204" pitchFamily="50" charset="-128"/>
                <a:ea typeface="Meiryo UI" panose="020B0604030504040204" pitchFamily="50" charset="-128"/>
                <a:cs typeface="Microsoft YaHei" charset="0"/>
              </a:rPr>
              <a:t>，是利用计算机视觉技术判断图像或者视频序列中是否存在特定行人的技术。广泛被认为是一个图像检索的子问题。给定一个监控行人图像，检索跨设备下的该行人图像。</a:t>
            </a:r>
            <a:endParaRPr lang="en-US" altLang="zh-CN" sz="1600" b="1" dirty="0">
              <a:solidFill>
                <a:schemeClr val="tx1"/>
              </a:solidFill>
              <a:latin typeface="Meiryo UI" panose="020B0604030504040204" pitchFamily="50" charset="-128"/>
              <a:ea typeface="Meiryo UI" panose="020B0604030504040204" pitchFamily="50" charset="-128"/>
              <a:cs typeface="Microsoft YaHei" charset="0"/>
            </a:endParaRPr>
          </a:p>
        </p:txBody>
      </p:sp>
      <p:sp>
        <p:nvSpPr>
          <p:cNvPr id="10244" name="フッター プレースホルダー 2">
            <a:extLst>
              <a:ext uri="{FF2B5EF4-FFF2-40B4-BE49-F238E27FC236}">
                <a16:creationId xmlns:a16="http://schemas.microsoft.com/office/drawing/2014/main" id="{87F4E194-7BDC-4121-BEFE-E721DE1880A8}"/>
              </a:ext>
            </a:extLst>
          </p:cNvPr>
          <p:cNvSpPr>
            <a:spLocks noGrp="1"/>
          </p:cNvSpPr>
          <p:nvPr>
            <p:ph type="ftr" sz="quarter" idx="10"/>
          </p:nvPr>
        </p:nvSpPr>
        <p:spPr>
          <a:xfrm>
            <a:off x="5003800" y="6545263"/>
            <a:ext cx="3944938"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0245" name="スライド番号プレースホルダー 3">
            <a:extLst>
              <a:ext uri="{FF2B5EF4-FFF2-40B4-BE49-F238E27FC236}">
                <a16:creationId xmlns:a16="http://schemas.microsoft.com/office/drawing/2014/main" id="{3793164D-663D-409F-9FB1-9DA7AF8FAE93}"/>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265EF6FC-AC92-4A1F-9D21-5E915A955F61}" type="slidenum">
              <a:rPr kumimoji="0" lang="en-US" altLang="ja-JP" sz="800">
                <a:solidFill>
                  <a:srgbClr val="000000"/>
                </a:solidFill>
                <a:latin typeface="Meiryo UI" panose="020B0604030504040204" pitchFamily="50" charset="-128"/>
                <a:ea typeface="Meiryo UI" panose="020B0604030504040204" pitchFamily="50" charset="-128"/>
              </a:rPr>
              <a:pPr/>
              <a:t>4</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10246" name="Text Box 6">
            <a:extLst>
              <a:ext uri="{FF2B5EF4-FFF2-40B4-BE49-F238E27FC236}">
                <a16:creationId xmlns:a16="http://schemas.microsoft.com/office/drawing/2014/main" id="{3A4A2327-D517-4086-9BFA-EFDE5F1B52E3}"/>
              </a:ext>
            </a:extLst>
          </p:cNvPr>
          <p:cNvSpPr txBox="1">
            <a:spLocks noChangeArrowheads="1"/>
          </p:cNvSpPr>
          <p:nvPr/>
        </p:nvSpPr>
        <p:spPr bwMode="auto">
          <a:xfrm>
            <a:off x="0" y="1525588"/>
            <a:ext cx="9109075" cy="1171575"/>
          </a:xfrm>
          <a:prstGeom prst="rect">
            <a:avLst/>
          </a:prstGeom>
          <a:solidFill>
            <a:srgbClr val="FFFFCC"/>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spAutoFit/>
          </a:bodyPr>
          <a:lstStyle/>
          <a:p>
            <a:pPr>
              <a:buSzPct val="100000"/>
            </a:pPr>
            <a:r>
              <a:rPr lang="zh-CN" altLang="en-US" sz="1400" i="1" dirty="0">
                <a:solidFill>
                  <a:srgbClr val="000000"/>
                </a:solidFill>
                <a:latin typeface="Meiryo UI" panose="020B0604030504040204" pitchFamily="50" charset="-128"/>
                <a:ea typeface="Meiryo UI" panose="020B0604030504040204" pitchFamily="50" charset="-128"/>
              </a:rPr>
              <a:t>在很多刑侦电影中，公安人员通过部署在大街小巷的摄像头识别特定人物是否出现在画面中，从而实现对嫌疑人或者失踪人员的定位。</a:t>
            </a:r>
            <a:endParaRPr lang="en-US" altLang="zh-CN" sz="1400" i="1" dirty="0">
              <a:solidFill>
                <a:srgbClr val="000000"/>
              </a:solidFill>
              <a:latin typeface="Meiryo UI" panose="020B0604030504040204" pitchFamily="50" charset="-128"/>
              <a:ea typeface="Meiryo UI" panose="020B0604030504040204" pitchFamily="50" charset="-128"/>
            </a:endParaRPr>
          </a:p>
          <a:p>
            <a:pPr>
              <a:buSzPct val="100000"/>
            </a:pPr>
            <a:r>
              <a:rPr lang="zh-CN" altLang="en-US" sz="1400" i="1" dirty="0">
                <a:solidFill>
                  <a:srgbClr val="000000"/>
                </a:solidFill>
                <a:latin typeface="Meiryo UI" panose="020B0604030504040204" pitchFamily="50" charset="-128"/>
                <a:ea typeface="Meiryo UI" panose="020B0604030504040204" pitchFamily="50" charset="-128"/>
              </a:rPr>
              <a:t>随着科技的不断发展，这些看似近于科幻的技术也渐渐的从电影走进了我们实际的生活中。公安人员利用</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天眼</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系统成功抓捕逃犯及找到失踪儿童的新闻不断的刷屏着我们的朋友圈。而正是行人重识别技术将一个一个普通的摄像头变成了</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火眼金睛</a:t>
            </a:r>
            <a:r>
              <a:rPr lang="en-US" altLang="zh-CN" sz="1400" i="1" dirty="0">
                <a:solidFill>
                  <a:srgbClr val="000000"/>
                </a:solidFill>
                <a:latin typeface="Meiryo UI" panose="020B0604030504040204" pitchFamily="50" charset="-128"/>
                <a:ea typeface="Meiryo UI" panose="020B0604030504040204" pitchFamily="50" charset="-128"/>
              </a:rPr>
              <a:t>”</a:t>
            </a:r>
            <a:r>
              <a:rPr lang="zh-CN" altLang="en-US" sz="1400" i="1" dirty="0">
                <a:solidFill>
                  <a:srgbClr val="000000"/>
                </a:solidFill>
                <a:latin typeface="Meiryo UI" panose="020B0604030504040204" pitchFamily="50" charset="-128"/>
                <a:ea typeface="Meiryo UI" panose="020B0604030504040204" pitchFamily="50" charset="-128"/>
              </a:rPr>
              <a:t>。</a:t>
            </a:r>
            <a:endParaRPr lang="en-US" altLang="zh-CN" sz="1400" i="1" dirty="0">
              <a:solidFill>
                <a:srgbClr val="000000"/>
              </a:solidFill>
              <a:latin typeface="Meiryo UI" panose="020B0604030504040204" pitchFamily="50" charset="-128"/>
              <a:ea typeface="Meiryo UI" panose="020B0604030504040204" pitchFamily="50" charset="-128"/>
            </a:endParaRPr>
          </a:p>
        </p:txBody>
      </p:sp>
      <p:pic>
        <p:nvPicPr>
          <p:cNvPr id="44038" name="図 2">
            <a:extLst>
              <a:ext uri="{FF2B5EF4-FFF2-40B4-BE49-F238E27FC236}">
                <a16:creationId xmlns:a16="http://schemas.microsoft.com/office/drawing/2014/main" id="{5442E0CA-4A76-4749-975C-48F75AEEC82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71550" y="3413125"/>
            <a:ext cx="2992438" cy="254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039" name="図 3">
            <a:extLst>
              <a:ext uri="{FF2B5EF4-FFF2-40B4-BE49-F238E27FC236}">
                <a16:creationId xmlns:a16="http://schemas.microsoft.com/office/drawing/2014/main" id="{EFF3E6AC-A2B0-43C0-9025-8B4F7625251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54538" y="3538538"/>
            <a:ext cx="3986212" cy="2236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タイトル 1">
            <a:extLst>
              <a:ext uri="{FF2B5EF4-FFF2-40B4-BE49-F238E27FC236}">
                <a16:creationId xmlns:a16="http://schemas.microsoft.com/office/drawing/2014/main" id="{417D9C87-CAFB-498C-BD50-85AA59BA52D0}"/>
              </a:ext>
            </a:extLst>
          </p:cNvPr>
          <p:cNvSpPr>
            <a:spLocks noGrp="1"/>
          </p:cNvSpPr>
          <p:nvPr>
            <p:ph type="title"/>
          </p:nvPr>
        </p:nvSpPr>
        <p:spPr/>
        <p:txBody>
          <a:bodyPr/>
          <a:lstStyle/>
          <a:p>
            <a:pPr>
              <a:buFont typeface="Times New Roman" charset="0"/>
              <a:buNone/>
              <a:defRPr/>
            </a:pPr>
            <a:r>
              <a:rPr lang="zh-CN" altLang="en-US">
                <a:latin typeface="Meiryo UI" panose="020B0604030504040204" pitchFamily="50" charset="-128"/>
                <a:ea typeface="Meiryo UI" panose="020B0604030504040204" pitchFamily="50" charset="-128"/>
                <a:cs typeface="Microsoft YaHei" charset="0"/>
              </a:rPr>
              <a:t>什么是行人重识别</a:t>
            </a:r>
            <a:endParaRPr lang="ja-JP" altLang="en-US">
              <a:latin typeface="Meiryo UI" panose="020B0604030504040204" pitchFamily="50" charset="-128"/>
              <a:ea typeface="Meiryo UI" panose="020B0604030504040204" pitchFamily="50" charset="-128"/>
              <a:cs typeface="Microsoft YaHei" charset="0"/>
            </a:endParaRPr>
          </a:p>
        </p:txBody>
      </p:sp>
      <p:sp>
        <p:nvSpPr>
          <p:cNvPr id="11267" name="Text Box 5">
            <a:extLst>
              <a:ext uri="{FF2B5EF4-FFF2-40B4-BE49-F238E27FC236}">
                <a16:creationId xmlns:a16="http://schemas.microsoft.com/office/drawing/2014/main" id="{9643B374-1EC2-48EF-A5D8-51CB0A3C7680}"/>
              </a:ext>
            </a:extLst>
          </p:cNvPr>
          <p:cNvSpPr txBox="1">
            <a:spLocks noChangeArrowheads="1"/>
          </p:cNvSpPr>
          <p:nvPr/>
        </p:nvSpPr>
        <p:spPr bwMode="auto">
          <a:xfrm>
            <a:off x="-15875" y="692150"/>
            <a:ext cx="8964613" cy="13557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spAutoFit/>
          </a:bodyPr>
          <a:lstStyle/>
          <a:p>
            <a:r>
              <a:rPr lang="zh-CN" altLang="en-US" sz="2400">
                <a:solidFill>
                  <a:schemeClr val="tx1"/>
                </a:solidFill>
                <a:latin typeface="Meiryo UI" panose="020B0604030504040204" pitchFamily="50" charset="-128"/>
                <a:ea typeface="Meiryo UI" panose="020B0604030504040204" pitchFamily="50" charset="-128"/>
              </a:rPr>
              <a:t>行人重识别 </a:t>
            </a:r>
            <a:r>
              <a:rPr lang="en-US" altLang="zh-CN" sz="2400">
                <a:solidFill>
                  <a:schemeClr val="tx1"/>
                </a:solidFill>
                <a:latin typeface="Meiryo UI" panose="020B0604030504040204" pitchFamily="50" charset="-128"/>
                <a:ea typeface="Meiryo UI" panose="020B0604030504040204" pitchFamily="50" charset="-128"/>
              </a:rPr>
              <a:t>VS </a:t>
            </a:r>
            <a:r>
              <a:rPr lang="zh-CN" altLang="en-US" sz="2400">
                <a:solidFill>
                  <a:schemeClr val="tx1"/>
                </a:solidFill>
                <a:latin typeface="Meiryo UI" panose="020B0604030504040204" pitchFamily="50" charset="-128"/>
                <a:ea typeface="Meiryo UI" panose="020B0604030504040204" pitchFamily="50" charset="-128"/>
              </a:rPr>
              <a:t>人脸识别</a:t>
            </a:r>
            <a:endParaRPr lang="en-US" altLang="zh-CN" sz="2400">
              <a:solidFill>
                <a:schemeClr val="tx1"/>
              </a:solidFill>
              <a:latin typeface="Meiryo UI" panose="020B0604030504040204" pitchFamily="50" charset="-128"/>
              <a:ea typeface="Meiryo UI" panose="020B0604030504040204" pitchFamily="50" charset="-128"/>
            </a:endParaRPr>
          </a:p>
          <a:p>
            <a:endParaRPr lang="en-US" altLang="zh-CN" sz="1600" b="1">
              <a:solidFill>
                <a:schemeClr val="tx1"/>
              </a:solidFill>
              <a:latin typeface="Meiryo UI" panose="020B0604030504040204" pitchFamily="50" charset="-128"/>
              <a:ea typeface="Meiryo UI" panose="020B0604030504040204" pitchFamily="50" charset="-128"/>
            </a:endParaRPr>
          </a:p>
          <a:p>
            <a:r>
              <a:rPr lang="zh-CN" altLang="en-US" sz="1400">
                <a:solidFill>
                  <a:schemeClr val="tx1"/>
                </a:solidFill>
                <a:latin typeface="Meiryo UI" panose="020B0604030504040204" pitchFamily="50" charset="-128"/>
                <a:ea typeface="Meiryo UI" panose="020B0604030504040204" pitchFamily="50" charset="-128"/>
              </a:rPr>
              <a:t>提到判断人的身份，很多人第一反应就是用人脸来判断是否为同一个人，毕竟相对于其它技术手段，人脸识别可谓是计算机视觉</a:t>
            </a:r>
            <a:r>
              <a:rPr lang="en-US" altLang="zh-CN" sz="1400">
                <a:solidFill>
                  <a:schemeClr val="tx1"/>
                </a:solidFill>
                <a:latin typeface="Meiryo UI" panose="020B0604030504040204" pitchFamily="50" charset="-128"/>
                <a:ea typeface="Meiryo UI" panose="020B0604030504040204" pitchFamily="50" charset="-128"/>
              </a:rPr>
              <a:t>(CV)</a:t>
            </a:r>
            <a:r>
              <a:rPr lang="zh-CN" altLang="en-US" sz="1400">
                <a:solidFill>
                  <a:schemeClr val="tx1"/>
                </a:solidFill>
                <a:latin typeface="Meiryo UI" panose="020B0604030504040204" pitchFamily="50" charset="-128"/>
                <a:ea typeface="Meiryo UI" panose="020B0604030504040204" pitchFamily="50" charset="-128"/>
              </a:rPr>
              <a:t>领域中的明星技术了。然而在完成我们的</a:t>
            </a:r>
            <a:r>
              <a:rPr lang="en-US" altLang="zh-CN" sz="1400">
                <a:solidFill>
                  <a:schemeClr val="tx1"/>
                </a:solidFill>
                <a:latin typeface="Meiryo UI" panose="020B0604030504040204" pitchFamily="50" charset="-128"/>
                <a:ea typeface="Meiryo UI" panose="020B0604030504040204" pitchFamily="50" charset="-128"/>
              </a:rPr>
              <a:t>”</a:t>
            </a:r>
            <a:r>
              <a:rPr lang="zh-CN" altLang="en-US" sz="1400">
                <a:solidFill>
                  <a:schemeClr val="tx1"/>
                </a:solidFill>
                <a:latin typeface="Meiryo UI" panose="020B0604030504040204" pitchFamily="50" charset="-128"/>
                <a:ea typeface="Meiryo UI" panose="020B0604030504040204" pitchFamily="50" charset="-128"/>
              </a:rPr>
              <a:t>技术选型</a:t>
            </a:r>
            <a:r>
              <a:rPr lang="en-US" altLang="zh-CN" sz="1400">
                <a:solidFill>
                  <a:schemeClr val="tx1"/>
                </a:solidFill>
                <a:latin typeface="Meiryo UI" panose="020B0604030504040204" pitchFamily="50" charset="-128"/>
                <a:ea typeface="Meiryo UI" panose="020B0604030504040204" pitchFamily="50" charset="-128"/>
              </a:rPr>
              <a:t>”</a:t>
            </a:r>
            <a:r>
              <a:rPr lang="zh-CN" altLang="en-US" sz="1400">
                <a:solidFill>
                  <a:schemeClr val="tx1"/>
                </a:solidFill>
                <a:latin typeface="Meiryo UI" panose="020B0604030504040204" pitchFamily="50" charset="-128"/>
                <a:ea typeface="Meiryo UI" panose="020B0604030504040204" pitchFamily="50" charset="-128"/>
              </a:rPr>
              <a:t>之前，我们恐怕得再三思一番人脸识别技术真的是安防领域的银弹么？</a:t>
            </a:r>
            <a:endParaRPr lang="en-US" altLang="zh-CN" sz="1400">
              <a:solidFill>
                <a:schemeClr val="tx1"/>
              </a:solidFill>
              <a:latin typeface="Meiryo UI" panose="020B0604030504040204" pitchFamily="50" charset="-128"/>
              <a:ea typeface="Meiryo UI" panose="020B0604030504040204" pitchFamily="50" charset="-128"/>
            </a:endParaRPr>
          </a:p>
        </p:txBody>
      </p:sp>
      <p:sp>
        <p:nvSpPr>
          <p:cNvPr id="11268" name="フッター プレースホルダー 2">
            <a:extLst>
              <a:ext uri="{FF2B5EF4-FFF2-40B4-BE49-F238E27FC236}">
                <a16:creationId xmlns:a16="http://schemas.microsoft.com/office/drawing/2014/main" id="{51C31224-CD90-4D76-930A-66F3EECFEF76}"/>
              </a:ext>
            </a:extLst>
          </p:cNvPr>
          <p:cNvSpPr>
            <a:spLocks noGrp="1"/>
          </p:cNvSpPr>
          <p:nvPr>
            <p:ph type="ftr" sz="quarter" idx="10"/>
          </p:nvPr>
        </p:nvSpPr>
        <p:spPr>
          <a:xfrm>
            <a:off x="5003800" y="6545263"/>
            <a:ext cx="3944938"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1269" name="スライド番号プレースホルダー 3">
            <a:extLst>
              <a:ext uri="{FF2B5EF4-FFF2-40B4-BE49-F238E27FC236}">
                <a16:creationId xmlns:a16="http://schemas.microsoft.com/office/drawing/2014/main" id="{FF428C74-5F0E-4E7F-B365-510456F2AF5A}"/>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F90E17FA-3789-4E4D-A980-823F3CB4368A}" type="slidenum">
              <a:rPr kumimoji="0" lang="en-US" altLang="ja-JP" sz="800">
                <a:solidFill>
                  <a:srgbClr val="000000"/>
                </a:solidFill>
                <a:latin typeface="Meiryo UI" panose="020B0604030504040204" pitchFamily="50" charset="-128"/>
                <a:ea typeface="Meiryo UI" panose="020B0604030504040204" pitchFamily="50" charset="-128"/>
              </a:rPr>
              <a:pPr/>
              <a:t>5</a:t>
            </a:fld>
            <a:endParaRPr kumimoji="0" lang="ja-JP" altLang="zh-CN" sz="800">
              <a:solidFill>
                <a:srgbClr val="000000"/>
              </a:solidFill>
              <a:latin typeface="Meiryo UI" panose="020B0604030504040204" pitchFamily="50" charset="-128"/>
              <a:ea typeface="Meiryo UI" panose="020B0604030504040204" pitchFamily="50" charset="-128"/>
            </a:endParaRPr>
          </a:p>
        </p:txBody>
      </p:sp>
      <p:pic>
        <p:nvPicPr>
          <p:cNvPr id="45061" name="図 1">
            <a:extLst>
              <a:ext uri="{FF2B5EF4-FFF2-40B4-BE49-F238E27FC236}">
                <a16:creationId xmlns:a16="http://schemas.microsoft.com/office/drawing/2014/main" id="{6C56CF7E-7EB5-4FFD-86ED-E108CB90035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1188" y="2420938"/>
            <a:ext cx="3281362" cy="2078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2" name="図 4">
            <a:extLst>
              <a:ext uri="{FF2B5EF4-FFF2-40B4-BE49-F238E27FC236}">
                <a16:creationId xmlns:a16="http://schemas.microsoft.com/office/drawing/2014/main" id="{1EF131B4-1FE4-41C7-8983-EF4BF6B90C30}"/>
              </a:ext>
            </a:extLst>
          </p:cNvPr>
          <p:cNvPicPr>
            <a:picLocks noChangeAspect="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5148263" y="2420938"/>
            <a:ext cx="2808287" cy="2106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3" name="図 13">
            <a:extLst>
              <a:ext uri="{FF2B5EF4-FFF2-40B4-BE49-F238E27FC236}">
                <a16:creationId xmlns:a16="http://schemas.microsoft.com/office/drawing/2014/main" id="{B41C4F5F-D11E-4682-B56C-FBDFBFFEC1B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63988" y="3024188"/>
            <a:ext cx="1039812" cy="101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3" name="Text Box 6">
            <a:extLst>
              <a:ext uri="{FF2B5EF4-FFF2-40B4-BE49-F238E27FC236}">
                <a16:creationId xmlns:a16="http://schemas.microsoft.com/office/drawing/2014/main" id="{A9DFD6C9-DB23-4976-9C96-E9D075C1BF6F}"/>
              </a:ext>
            </a:extLst>
          </p:cNvPr>
          <p:cNvSpPr txBox="1">
            <a:spLocks noChangeArrowheads="1"/>
          </p:cNvSpPr>
          <p:nvPr/>
        </p:nvSpPr>
        <p:spPr bwMode="auto">
          <a:xfrm>
            <a:off x="169863" y="5876925"/>
            <a:ext cx="8794750" cy="525463"/>
          </a:xfrm>
          <a:prstGeom prst="rect">
            <a:avLst/>
          </a:prstGeom>
          <a:solidFill>
            <a:srgbClr val="FFFFCC"/>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spAutoFit/>
          </a:bodyPr>
          <a:lstStyle>
            <a:lvl1pPr>
              <a:defRPr sz="2400">
                <a:solidFill>
                  <a:srgbClr val="000000"/>
                </a:solidFill>
                <a:latin typeface="Arial" charset="0"/>
                <a:ea typeface="ＭＳ Ｐゴシック" charset="0"/>
                <a:cs typeface="ＭＳ Ｐゴシック" charset="0"/>
              </a:defRPr>
            </a:lvl1pPr>
            <a:lvl2pPr>
              <a:defRPr sz="2000">
                <a:solidFill>
                  <a:srgbClr val="000000"/>
                </a:solidFill>
                <a:latin typeface="Arial" charset="0"/>
                <a:ea typeface="ＭＳ Ｐゴシック" charset="0"/>
                <a:cs typeface="ＭＳ Ｐゴシック" charset="0"/>
              </a:defRPr>
            </a:lvl2pPr>
            <a:lvl3pPr>
              <a:defRPr>
                <a:solidFill>
                  <a:srgbClr val="000000"/>
                </a:solidFill>
                <a:latin typeface="Arial" charset="0"/>
                <a:ea typeface="ＭＳ Ｐゴシック" charset="0"/>
                <a:cs typeface="ＭＳ Ｐゴシック" charset="0"/>
              </a:defRPr>
            </a:lvl3pPr>
            <a:lvl4pPr>
              <a:defRPr sz="1600">
                <a:solidFill>
                  <a:srgbClr val="000000"/>
                </a:solidFill>
                <a:latin typeface="Arial" charset="0"/>
                <a:ea typeface="ＭＳ Ｐゴシック" charset="0"/>
                <a:cs typeface="ＭＳ Ｐゴシック" charset="0"/>
              </a:defRPr>
            </a:lvl4pPr>
            <a:lvl5pPr>
              <a:defRPr sz="2000">
                <a:solidFill>
                  <a:srgbClr val="000000"/>
                </a:solidFill>
                <a:latin typeface="Arial" charset="0"/>
                <a:ea typeface="ＭＳ Ｐゴシック" charset="0"/>
                <a:cs typeface="ＭＳ Ｐゴシック" charset="0"/>
              </a:defRPr>
            </a:lvl5pPr>
            <a:lvl6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6pPr>
            <a:lvl7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7pPr>
            <a:lvl8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8pPr>
            <a:lvl9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9pPr>
          </a:lstStyle>
          <a:p>
            <a:pPr>
              <a:buSzPct val="100000"/>
              <a:defRPr/>
            </a:pPr>
            <a:r>
              <a:rPr lang="zh-CN" altLang="en-US" sz="1400" i="1" dirty="0">
                <a:latin typeface="Meiryo UI" panose="020B0604030504040204" pitchFamily="50" charset="-128"/>
                <a:ea typeface="Meiryo UI" panose="020B0604030504040204" pitchFamily="50" charset="-128"/>
                <a:cs typeface="Microsoft YaHei" charset="0"/>
              </a:rPr>
              <a:t>虽然人脸识别有着识别精度高，研究成熟，既有模型丰富的优点，不过在某些情况下并不能作为我们的首选方案。</a:t>
            </a:r>
            <a:endParaRPr lang="en-US" altLang="ja-JP" sz="1400" i="1" dirty="0">
              <a:latin typeface="Meiryo UI" panose="020B0604030504040204" pitchFamily="50" charset="-128"/>
              <a:ea typeface="Meiryo UI" panose="020B0604030504040204" pitchFamily="50" charset="-128"/>
              <a:cs typeface="Microsoft YaHei" charset="0"/>
            </a:endParaRPr>
          </a:p>
        </p:txBody>
      </p:sp>
      <p:sp>
        <p:nvSpPr>
          <p:cNvPr id="13" name="正方形/長方形 12">
            <a:extLst>
              <a:ext uri="{FF2B5EF4-FFF2-40B4-BE49-F238E27FC236}">
                <a16:creationId xmlns:a16="http://schemas.microsoft.com/office/drawing/2014/main" id="{F13C7F4D-D26D-4C02-BB69-CF8F682ECC28}"/>
              </a:ext>
            </a:extLst>
          </p:cNvPr>
          <p:cNvSpPr/>
          <p:nvPr/>
        </p:nvSpPr>
        <p:spPr bwMode="gray">
          <a:xfrm>
            <a:off x="633413" y="4689475"/>
            <a:ext cx="7323137" cy="971550"/>
          </a:xfrm>
          <a:prstGeom prst="rect">
            <a:avLst/>
          </a:prstGeom>
          <a:noFill/>
          <a:ln w="31750" cap="flat" cmpd="sng" algn="ctr">
            <a:solidFill>
              <a:srgbClr val="00B0F0"/>
            </a:solidFill>
            <a:prstDash val="solid"/>
            <a:round/>
            <a:headEnd type="none" w="med" len="med"/>
            <a:tailEnd type="none" w="med" len="med"/>
          </a:ln>
          <a:effectLst/>
        </p:spPr>
        <p:txBody>
          <a:bodyPr wrap="none"/>
          <a:lstStyle/>
          <a:p>
            <a:pPr defTabSz="914400" eaLnBrk="1" fontAlgn="ctr" hangingPunct="1">
              <a:defRPr/>
            </a:pPr>
            <a:r>
              <a:rPr kumimoji="1" lang="zh-CN" altLang="en-US" sz="1400" dirty="0">
                <a:solidFill>
                  <a:schemeClr val="tx1"/>
                </a:solidFill>
                <a:latin typeface="Meiryo UI" panose="020B0604030504040204" pitchFamily="50" charset="-128"/>
                <a:ea typeface="Meiryo UI" panose="020B0604030504040204" pitchFamily="50" charset="-128"/>
              </a:rPr>
              <a:t>实际应用场景下行人重识别往往有以下难点</a:t>
            </a:r>
            <a:endParaRPr kumimoji="1" lang="en-US" altLang="zh-CN" sz="1400" dirty="0">
              <a:solidFill>
                <a:schemeClr val="tx1"/>
              </a:solidFill>
              <a:latin typeface="Meiryo UI" panose="020B0604030504040204" pitchFamily="50" charset="-128"/>
              <a:ea typeface="Meiryo UI" panose="020B0604030504040204" pitchFamily="50" charset="-128"/>
            </a:endParaRPr>
          </a:p>
          <a:p>
            <a:pPr marL="285750" indent="-285750" defTabSz="914400" eaLnBrk="1" fontAlgn="ctr" hangingPunct="1">
              <a:buFont typeface="Arial" panose="020B0604020202020204" pitchFamily="34" charset="0"/>
              <a:buChar char="•"/>
              <a:defRPr/>
            </a:pPr>
            <a:r>
              <a:rPr kumimoji="1" lang="zh-CN" altLang="en-US" sz="1400" dirty="0">
                <a:solidFill>
                  <a:schemeClr val="tx1"/>
                </a:solidFill>
                <a:latin typeface="Meiryo UI" panose="020B0604030504040204" pitchFamily="50" charset="-128"/>
                <a:ea typeface="Meiryo UI" panose="020B0604030504040204" pitchFamily="50" charset="-128"/>
              </a:rPr>
              <a:t>画面中人数很多</a:t>
            </a:r>
            <a:endParaRPr kumimoji="1" lang="en-US" altLang="zh-CN" sz="1400" dirty="0">
              <a:solidFill>
                <a:schemeClr val="tx1"/>
              </a:solidFill>
              <a:latin typeface="Meiryo UI" panose="020B0604030504040204" pitchFamily="50" charset="-128"/>
              <a:ea typeface="Meiryo UI" panose="020B0604030504040204" pitchFamily="50" charset="-128"/>
            </a:endParaRPr>
          </a:p>
          <a:p>
            <a:pPr marL="285750" indent="-285750" defTabSz="914400" eaLnBrk="1" fontAlgn="ctr" hangingPunct="1">
              <a:buFont typeface="Arial" panose="020B0604020202020204" pitchFamily="34" charset="0"/>
              <a:buChar char="•"/>
              <a:defRPr/>
            </a:pPr>
            <a:r>
              <a:rPr kumimoji="1" lang="zh-CN" altLang="en-US" sz="1400" dirty="0">
                <a:solidFill>
                  <a:schemeClr val="tx1"/>
                </a:solidFill>
                <a:latin typeface="Meiryo UI" panose="020B0604030504040204" pitchFamily="50" charset="-128"/>
                <a:ea typeface="Meiryo UI" panose="020B0604030504040204" pitchFamily="50" charset="-128"/>
              </a:rPr>
              <a:t>摄像头画质不清楚</a:t>
            </a:r>
            <a:endParaRPr kumimoji="1" lang="en-US" altLang="zh-CN" sz="1400" dirty="0">
              <a:solidFill>
                <a:schemeClr val="tx1"/>
              </a:solidFill>
              <a:latin typeface="Meiryo UI" panose="020B0604030504040204" pitchFamily="50" charset="-128"/>
              <a:ea typeface="Meiryo UI" panose="020B0604030504040204" pitchFamily="50" charset="-128"/>
            </a:endParaRPr>
          </a:p>
          <a:p>
            <a:pPr marL="285750" indent="-285750" defTabSz="914400" eaLnBrk="1" fontAlgn="ctr" hangingPunct="1">
              <a:buFont typeface="Arial" panose="020B0604020202020204" pitchFamily="34" charset="0"/>
              <a:buChar char="•"/>
              <a:defRPr/>
            </a:pPr>
            <a:r>
              <a:rPr kumimoji="1" lang="zh-CN" altLang="en-US" sz="1400" dirty="0">
                <a:solidFill>
                  <a:schemeClr val="tx1"/>
                </a:solidFill>
                <a:latin typeface="Meiryo UI" panose="020B0604030504040204" pitchFamily="50" charset="-128"/>
                <a:ea typeface="Meiryo UI" panose="020B0604030504040204" pitchFamily="50" charset="-128"/>
              </a:rPr>
              <a:t>行人被遮挡，视角变更，姿态变更，光照发生变化等</a:t>
            </a:r>
            <a:endParaRPr kumimoji="1" lang="en-US" altLang="zh-CN" sz="1400" dirty="0">
              <a:solidFill>
                <a:schemeClr val="tx1"/>
              </a:solidFill>
              <a:latin typeface="Meiryo UI" panose="020B0604030504040204" pitchFamily="50" charset="-128"/>
              <a:ea typeface="Meiryo UI" panose="020B0604030504040204" pitchFamily="50" charset="-128"/>
            </a:endParaRPr>
          </a:p>
          <a:p>
            <a:pPr marL="285750" indent="-285750" defTabSz="914400" eaLnBrk="1" fontAlgn="ctr" hangingPunct="1">
              <a:buFont typeface="Arial" panose="020B0604020202020204" pitchFamily="34" charset="0"/>
              <a:buChar char="•"/>
              <a:defRPr/>
            </a:pPr>
            <a:endParaRPr kumimoji="1" lang="en-US" altLang="zh-CN" sz="1400" dirty="0">
              <a:solidFill>
                <a:schemeClr val="tx1"/>
              </a:solidFill>
              <a:latin typeface="Meiryo UI" panose="020B0604030504040204" pitchFamily="50" charset="-128"/>
              <a:ea typeface="Meiryo UI" panose="020B0604030504040204" pitchFamily="50" charset="-128"/>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タイトル 1">
            <a:extLst>
              <a:ext uri="{FF2B5EF4-FFF2-40B4-BE49-F238E27FC236}">
                <a16:creationId xmlns:a16="http://schemas.microsoft.com/office/drawing/2014/main" id="{3CB708CE-BB77-4006-907A-143BC0009CC8}"/>
              </a:ext>
            </a:extLst>
          </p:cNvPr>
          <p:cNvSpPr>
            <a:spLocks noGrp="1"/>
          </p:cNvSpPr>
          <p:nvPr>
            <p:ph type="title"/>
          </p:nvPr>
        </p:nvSpPr>
        <p:spPr/>
        <p:txBody>
          <a:bodyPr/>
          <a:lstStyle/>
          <a:p>
            <a:pPr>
              <a:buFont typeface="Times New Roman" charset="0"/>
              <a:buNone/>
              <a:defRPr/>
            </a:pPr>
            <a:r>
              <a:rPr lang="zh-CN" altLang="en-US" dirty="0">
                <a:latin typeface="Meiryo UI" panose="020B0604030504040204" pitchFamily="50" charset="-128"/>
                <a:ea typeface="Meiryo UI" panose="020B0604030504040204" pitchFamily="50" charset="-128"/>
                <a:cs typeface="Microsoft YaHei" charset="0"/>
              </a:rPr>
              <a:t>行人重识别流程</a:t>
            </a:r>
            <a:endParaRPr lang="ja-JP" altLang="en-US" dirty="0">
              <a:latin typeface="Meiryo UI" panose="020B0604030504040204" pitchFamily="50" charset="-128"/>
              <a:ea typeface="Meiryo UI" panose="020B0604030504040204" pitchFamily="50" charset="-128"/>
              <a:cs typeface="Microsoft YaHei" charset="0"/>
            </a:endParaRPr>
          </a:p>
        </p:txBody>
      </p:sp>
      <p:sp>
        <p:nvSpPr>
          <p:cNvPr id="10243" name="テキスト ボックス 19">
            <a:extLst>
              <a:ext uri="{FF2B5EF4-FFF2-40B4-BE49-F238E27FC236}">
                <a16:creationId xmlns:a16="http://schemas.microsoft.com/office/drawing/2014/main" id="{0EF7C877-0148-4EEB-B933-D99BCA7174A0}"/>
              </a:ext>
            </a:extLst>
          </p:cNvPr>
          <p:cNvSpPr txBox="1">
            <a:spLocks noChangeArrowheads="1"/>
          </p:cNvSpPr>
          <p:nvPr/>
        </p:nvSpPr>
        <p:spPr bwMode="auto">
          <a:xfrm>
            <a:off x="117475" y="692150"/>
            <a:ext cx="8793163" cy="10779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kumimoji="1" lang="zh-CN" altLang="en-US" sz="1600" dirty="0">
                <a:solidFill>
                  <a:schemeClr val="tx1"/>
                </a:solidFill>
                <a:latin typeface="Meiryo UI" panose="020B0604030504040204" pitchFamily="50" charset="-128"/>
                <a:ea typeface="Meiryo UI" panose="020B0604030504040204" pitchFamily="50" charset="-128"/>
              </a:rPr>
              <a:t>行人重识别大概包含以下</a:t>
            </a:r>
            <a:r>
              <a:rPr kumimoji="1" lang="zh-CN" altLang="zh-CN" sz="1600" dirty="0">
                <a:solidFill>
                  <a:schemeClr val="tx1"/>
                </a:solidFill>
                <a:latin typeface="Meiryo UI" panose="020B0604030504040204" pitchFamily="50" charset="-128"/>
                <a:ea typeface="Meiryo UI" panose="020B0604030504040204" pitchFamily="50" charset="-128"/>
              </a:rPr>
              <a:t>3</a:t>
            </a:r>
            <a:r>
              <a:rPr kumimoji="1" lang="zh-CN" altLang="en-US" sz="1600" dirty="0">
                <a:solidFill>
                  <a:schemeClr val="tx1"/>
                </a:solidFill>
                <a:latin typeface="Meiryo UI" panose="020B0604030504040204" pitchFamily="50" charset="-128"/>
                <a:ea typeface="Meiryo UI" panose="020B0604030504040204" pitchFamily="50" charset="-128"/>
              </a:rPr>
              <a:t>个步骤：</a:t>
            </a:r>
            <a:endParaRPr kumimoji="1" lang="en-US" altLang="zh-CN" sz="1600" dirty="0">
              <a:solidFill>
                <a:schemeClr val="tx1"/>
              </a:solidFill>
              <a:latin typeface="Meiryo UI" panose="020B0604030504040204" pitchFamily="50" charset="-128"/>
              <a:ea typeface="Meiryo UI" panose="020B0604030504040204" pitchFamily="50" charset="-128"/>
            </a:endParaRPr>
          </a:p>
          <a:p>
            <a:pPr marL="342900" indent="-342900">
              <a:buFont typeface="+mj-lt"/>
              <a:buAutoNum type="arabicPeriod"/>
              <a:defRPr/>
            </a:pPr>
            <a:r>
              <a:rPr kumimoji="1" lang="zh-CN" altLang="en-US" sz="1600" dirty="0">
                <a:solidFill>
                  <a:schemeClr val="tx1"/>
                </a:solidFill>
                <a:latin typeface="Meiryo UI" panose="020B0604030504040204" pitchFamily="50" charset="-128"/>
                <a:ea typeface="Meiryo UI" panose="020B0604030504040204" pitchFamily="50" charset="-128"/>
              </a:rPr>
              <a:t>行人检测</a:t>
            </a:r>
            <a:endParaRPr kumimoji="1" lang="en-US" altLang="zh-CN" sz="1600" dirty="0">
              <a:solidFill>
                <a:schemeClr val="tx1"/>
              </a:solidFill>
              <a:latin typeface="Meiryo UI" panose="020B0604030504040204" pitchFamily="50" charset="-128"/>
              <a:ea typeface="Meiryo UI" panose="020B0604030504040204" pitchFamily="50" charset="-128"/>
            </a:endParaRPr>
          </a:p>
          <a:p>
            <a:pPr marL="342900" indent="-342900">
              <a:buFont typeface="+mj-lt"/>
              <a:buAutoNum type="arabicPeriod"/>
              <a:defRPr/>
            </a:pPr>
            <a:r>
              <a:rPr kumimoji="1" lang="zh-CN" altLang="en-US" sz="1600" dirty="0">
                <a:solidFill>
                  <a:schemeClr val="tx1"/>
                </a:solidFill>
                <a:latin typeface="Meiryo UI" panose="020B0604030504040204" pitchFamily="50" charset="-128"/>
                <a:ea typeface="Meiryo UI" panose="020B0604030504040204" pitchFamily="50" charset="-128"/>
              </a:rPr>
              <a:t>特征提取</a:t>
            </a:r>
            <a:endParaRPr kumimoji="1" lang="en-US" altLang="zh-CN" sz="1600" dirty="0">
              <a:solidFill>
                <a:schemeClr val="tx1"/>
              </a:solidFill>
              <a:latin typeface="Meiryo UI" panose="020B0604030504040204" pitchFamily="50" charset="-128"/>
              <a:ea typeface="Meiryo UI" panose="020B0604030504040204" pitchFamily="50" charset="-128"/>
            </a:endParaRPr>
          </a:p>
          <a:p>
            <a:pPr marL="342900" indent="-342900">
              <a:buFont typeface="+mj-lt"/>
              <a:buAutoNum type="arabicPeriod"/>
              <a:defRPr/>
            </a:pPr>
            <a:r>
              <a:rPr kumimoji="1" lang="zh-CN" altLang="en-US" sz="1600" dirty="0">
                <a:solidFill>
                  <a:schemeClr val="tx1"/>
                </a:solidFill>
                <a:latin typeface="Meiryo UI" panose="020B0604030504040204" pitchFamily="50" charset="-128"/>
                <a:ea typeface="Meiryo UI" panose="020B0604030504040204" pitchFamily="50" charset="-128"/>
              </a:rPr>
              <a:t>重识别</a:t>
            </a:r>
            <a:endParaRPr kumimoji="1" lang="en-US" altLang="zh-CN" sz="1600" dirty="0">
              <a:solidFill>
                <a:schemeClr val="tx1"/>
              </a:solidFill>
              <a:latin typeface="Meiryo UI" panose="020B0604030504040204" pitchFamily="50" charset="-128"/>
              <a:ea typeface="Meiryo UI" panose="020B0604030504040204" pitchFamily="50" charset="-128"/>
            </a:endParaRPr>
          </a:p>
        </p:txBody>
      </p:sp>
      <p:sp>
        <p:nvSpPr>
          <p:cNvPr id="12292" name="フッター プレースホルダー 2">
            <a:extLst>
              <a:ext uri="{FF2B5EF4-FFF2-40B4-BE49-F238E27FC236}">
                <a16:creationId xmlns:a16="http://schemas.microsoft.com/office/drawing/2014/main" id="{E4A9C1AB-92C9-407E-9B1A-C3A90B8CA3C2}"/>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2293" name="スライド番号プレースホルダー 3">
            <a:extLst>
              <a:ext uri="{FF2B5EF4-FFF2-40B4-BE49-F238E27FC236}">
                <a16:creationId xmlns:a16="http://schemas.microsoft.com/office/drawing/2014/main" id="{F870C246-2C9A-48B5-991A-76923D8BA2D1}"/>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B47B0EE7-599E-475B-A1F4-C7093358B88B}" type="slidenum">
              <a:rPr kumimoji="0" lang="en-US" altLang="ja-JP" sz="800">
                <a:solidFill>
                  <a:srgbClr val="000000"/>
                </a:solidFill>
                <a:latin typeface="Meiryo UI" panose="020B0604030504040204" pitchFamily="50" charset="-128"/>
                <a:ea typeface="Meiryo UI" panose="020B0604030504040204" pitchFamily="50" charset="-128"/>
              </a:rPr>
              <a:pPr/>
              <a:t>6</a:t>
            </a:fld>
            <a:endParaRPr kumimoji="0" lang="ja-JP" altLang="zh-CN" sz="800">
              <a:solidFill>
                <a:srgbClr val="000000"/>
              </a:solidFill>
              <a:latin typeface="Meiryo UI" panose="020B0604030504040204" pitchFamily="50" charset="-128"/>
              <a:ea typeface="Meiryo UI" panose="020B0604030504040204" pitchFamily="50" charset="-128"/>
            </a:endParaRPr>
          </a:p>
        </p:txBody>
      </p:sp>
      <p:graphicFrame>
        <p:nvGraphicFramePr>
          <p:cNvPr id="20" name="図表 19">
            <a:extLst>
              <a:ext uri="{FF2B5EF4-FFF2-40B4-BE49-F238E27FC236}">
                <a16:creationId xmlns:a16="http://schemas.microsoft.com/office/drawing/2014/main" id="{4307B334-0FF1-4340-A5DA-B92F42D8ADC0}"/>
              </a:ext>
            </a:extLst>
          </p:cNvPr>
          <p:cNvGraphicFramePr/>
          <p:nvPr>
            <p:extLst>
              <p:ext uri="{D42A27DB-BD31-4B8C-83A1-F6EECF244321}">
                <p14:modId xmlns:p14="http://schemas.microsoft.com/office/powerpoint/2010/main" val="435406425"/>
              </p:ext>
            </p:extLst>
          </p:nvPr>
        </p:nvGraphicFramePr>
        <p:xfrm>
          <a:off x="251520" y="2032000"/>
          <a:ext cx="8588698" cy="11169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2" name="正方形/長方形 21">
            <a:extLst>
              <a:ext uri="{FF2B5EF4-FFF2-40B4-BE49-F238E27FC236}">
                <a16:creationId xmlns:a16="http://schemas.microsoft.com/office/drawing/2014/main" id="{2013296B-87BC-4FEE-91FA-3EB39A0068B9}"/>
              </a:ext>
            </a:extLst>
          </p:cNvPr>
          <p:cNvSpPr/>
          <p:nvPr/>
        </p:nvSpPr>
        <p:spPr bwMode="gray">
          <a:xfrm>
            <a:off x="5795963" y="3357563"/>
            <a:ext cx="2879725" cy="2517775"/>
          </a:xfrm>
          <a:prstGeom prst="rect">
            <a:avLst/>
          </a:prstGeom>
          <a:noFill/>
          <a:ln w="31750" cap="flat" cmpd="sng" algn="ctr">
            <a:solidFill>
              <a:srgbClr val="7030A0"/>
            </a:solidFill>
            <a:prstDash val="solid"/>
            <a:round/>
            <a:headEnd type="none" w="med" len="med"/>
            <a:tailEnd type="none" w="med" len="med"/>
          </a:ln>
          <a:effectLst/>
        </p:spPr>
        <p:txBody>
          <a:bodyPr wrap="none" anchor="ctr"/>
          <a:lstStyle/>
          <a:p>
            <a:pPr algn="ctr" defTabSz="914400" eaLnBrk="1" fontAlgn="ctr" hangingPunct="1">
              <a:defRPr/>
            </a:pPr>
            <a:endParaRPr kumimoji="1" lang="ja-JP" altLang="en-US" sz="1800" dirty="0" err="1">
              <a:latin typeface="Meiryo UI" panose="020B0604030504040204" pitchFamily="50" charset="-128"/>
              <a:ea typeface="Meiryo UI" panose="020B0604030504040204" pitchFamily="50" charset="-128"/>
            </a:endParaRPr>
          </a:p>
        </p:txBody>
      </p:sp>
      <p:sp>
        <p:nvSpPr>
          <p:cNvPr id="23" name="正方形/長方形 22">
            <a:extLst>
              <a:ext uri="{FF2B5EF4-FFF2-40B4-BE49-F238E27FC236}">
                <a16:creationId xmlns:a16="http://schemas.microsoft.com/office/drawing/2014/main" id="{B6E4CC98-2ADE-4E69-B122-7F5EF738C4EA}"/>
              </a:ext>
            </a:extLst>
          </p:cNvPr>
          <p:cNvSpPr/>
          <p:nvPr/>
        </p:nvSpPr>
        <p:spPr bwMode="gray">
          <a:xfrm>
            <a:off x="468313" y="3357563"/>
            <a:ext cx="2232025" cy="2527300"/>
          </a:xfrm>
          <a:prstGeom prst="rect">
            <a:avLst/>
          </a:prstGeom>
          <a:noFill/>
          <a:ln w="31750" cap="flat" cmpd="sng" algn="ctr">
            <a:solidFill>
              <a:srgbClr val="0070C0"/>
            </a:solidFill>
            <a:prstDash val="solid"/>
            <a:round/>
            <a:headEnd type="none" w="med" len="med"/>
            <a:tailEnd type="none" w="med" len="med"/>
          </a:ln>
          <a:effectLst/>
        </p:spPr>
        <p:txBody>
          <a:bodyPr wrap="none" anchor="ctr"/>
          <a:lstStyle/>
          <a:p>
            <a:pPr algn="ctr" defTabSz="914400" eaLnBrk="1" fontAlgn="ctr" hangingPunct="1">
              <a:defRPr/>
            </a:pPr>
            <a:endParaRPr kumimoji="1" lang="ja-JP" altLang="en-US" sz="1800" dirty="0" err="1">
              <a:latin typeface="Meiryo UI" panose="020B0604030504040204" pitchFamily="50" charset="-128"/>
              <a:ea typeface="Meiryo UI" panose="020B0604030504040204" pitchFamily="50" charset="-128"/>
            </a:endParaRPr>
          </a:p>
        </p:txBody>
      </p:sp>
      <p:sp>
        <p:nvSpPr>
          <p:cNvPr id="24" name="正方形/長方形 23">
            <a:extLst>
              <a:ext uri="{FF2B5EF4-FFF2-40B4-BE49-F238E27FC236}">
                <a16:creationId xmlns:a16="http://schemas.microsoft.com/office/drawing/2014/main" id="{14027872-16FF-4001-93EE-50D9706DC283}"/>
              </a:ext>
            </a:extLst>
          </p:cNvPr>
          <p:cNvSpPr/>
          <p:nvPr/>
        </p:nvSpPr>
        <p:spPr bwMode="gray">
          <a:xfrm>
            <a:off x="2843213" y="3349625"/>
            <a:ext cx="2665412" cy="2527300"/>
          </a:xfrm>
          <a:prstGeom prst="rect">
            <a:avLst/>
          </a:prstGeom>
          <a:noFill/>
          <a:ln w="31750" cap="flat" cmpd="sng" algn="ctr">
            <a:solidFill>
              <a:schemeClr val="accent1">
                <a:lumMod val="60000"/>
                <a:lumOff val="40000"/>
              </a:schemeClr>
            </a:solidFill>
            <a:prstDash val="solid"/>
            <a:round/>
            <a:headEnd type="none" w="med" len="med"/>
            <a:tailEnd type="none" w="med" len="med"/>
          </a:ln>
          <a:effectLst/>
        </p:spPr>
        <p:txBody>
          <a:bodyPr wrap="none" anchor="ctr"/>
          <a:lstStyle/>
          <a:p>
            <a:pPr algn="ctr" defTabSz="914400" eaLnBrk="1" fontAlgn="ctr" hangingPunct="1">
              <a:defRPr/>
            </a:pPr>
            <a:endParaRPr kumimoji="1" lang="ja-JP" altLang="en-US" sz="1800" dirty="0" err="1">
              <a:latin typeface="Meiryo UI" panose="020B0604030504040204" pitchFamily="50" charset="-128"/>
              <a:ea typeface="Meiryo UI" panose="020B0604030504040204" pitchFamily="50" charset="-128"/>
            </a:endParaRPr>
          </a:p>
        </p:txBody>
      </p:sp>
      <p:sp>
        <p:nvSpPr>
          <p:cNvPr id="46089" name="テキスト ボックス 1">
            <a:extLst>
              <a:ext uri="{FF2B5EF4-FFF2-40B4-BE49-F238E27FC236}">
                <a16:creationId xmlns:a16="http://schemas.microsoft.com/office/drawing/2014/main" id="{3B8881CF-81A9-46D6-A24F-7AA0B875C307}"/>
              </a:ext>
            </a:extLst>
          </p:cNvPr>
          <p:cNvSpPr txBox="1">
            <a:spLocks noChangeArrowheads="1"/>
          </p:cNvSpPr>
          <p:nvPr/>
        </p:nvSpPr>
        <p:spPr bwMode="auto">
          <a:xfrm>
            <a:off x="539750" y="3357563"/>
            <a:ext cx="203835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a:solidFill>
                  <a:schemeClr val="tx1"/>
                </a:solidFill>
                <a:latin typeface="Meiryo UI" panose="020B0604030504040204" pitchFamily="50" charset="-128"/>
                <a:ea typeface="Meiryo UI" panose="020B0604030504040204" pitchFamily="50" charset="-128"/>
              </a:rPr>
              <a:t>行人检测模块：利用目标检测技术，检测出图像中行人的位置，并将行人存在的区域剪裁出来</a:t>
            </a:r>
            <a:r>
              <a:rPr kumimoji="1" lang="zh-CN" altLang="en-US" sz="1600">
                <a:solidFill>
                  <a:schemeClr val="tx1"/>
                </a:solidFill>
                <a:latin typeface="Meiryo UI" panose="020B0604030504040204" pitchFamily="50" charset="-128"/>
                <a:ea typeface="Meiryo UI" panose="020B0604030504040204" pitchFamily="50" charset="-128"/>
              </a:rPr>
              <a:t>。</a:t>
            </a:r>
            <a:endParaRPr kumimoji="1" lang="ja-JP" altLang="en-US" sz="1600">
              <a:solidFill>
                <a:schemeClr val="tx1"/>
              </a:solidFill>
              <a:latin typeface="Meiryo UI" panose="020B0604030504040204" pitchFamily="50" charset="-128"/>
              <a:ea typeface="Meiryo UI" panose="020B0604030504040204" pitchFamily="50" charset="-128"/>
            </a:endParaRPr>
          </a:p>
        </p:txBody>
      </p:sp>
      <p:sp>
        <p:nvSpPr>
          <p:cNvPr id="46090" name="テキスト ボックス 25">
            <a:extLst>
              <a:ext uri="{FF2B5EF4-FFF2-40B4-BE49-F238E27FC236}">
                <a16:creationId xmlns:a16="http://schemas.microsoft.com/office/drawing/2014/main" id="{115C0F49-BF4D-40F1-8EC4-0C8B25BB808B}"/>
              </a:ext>
            </a:extLst>
          </p:cNvPr>
          <p:cNvSpPr txBox="1">
            <a:spLocks noChangeArrowheads="1"/>
          </p:cNvSpPr>
          <p:nvPr/>
        </p:nvSpPr>
        <p:spPr bwMode="auto">
          <a:xfrm>
            <a:off x="3059113" y="3500438"/>
            <a:ext cx="2233612"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b="1">
                <a:solidFill>
                  <a:schemeClr val="tx1"/>
                </a:solidFill>
                <a:latin typeface="Meiryo UI" panose="020B0604030504040204" pitchFamily="50" charset="-128"/>
                <a:ea typeface="Meiryo UI" panose="020B0604030504040204" pitchFamily="50" charset="-128"/>
              </a:rPr>
              <a:t>特征提取</a:t>
            </a:r>
            <a:r>
              <a:rPr lang="zh-CN" altLang="en-US" sz="1600">
                <a:solidFill>
                  <a:schemeClr val="tx1"/>
                </a:solidFill>
                <a:latin typeface="Meiryo UI" panose="020B0604030504040204" pitchFamily="50" charset="-128"/>
                <a:ea typeface="Meiryo UI" panose="020B0604030504040204" pitchFamily="50" charset="-128"/>
              </a:rPr>
              <a:t>：通过特征工程，抽取候选区域图像的特征图</a:t>
            </a:r>
            <a:r>
              <a:rPr kumimoji="1" lang="zh-CN" altLang="en-US" sz="1600">
                <a:solidFill>
                  <a:schemeClr val="tx1"/>
                </a:solidFill>
                <a:latin typeface="Meiryo UI" panose="020B0604030504040204" pitchFamily="50" charset="-128"/>
                <a:ea typeface="Meiryo UI" panose="020B0604030504040204" pitchFamily="50" charset="-128"/>
              </a:rPr>
              <a:t>。</a:t>
            </a:r>
            <a:endParaRPr kumimoji="1" lang="ja-JP" altLang="en-US" sz="1600">
              <a:solidFill>
                <a:schemeClr val="tx1"/>
              </a:solidFill>
              <a:latin typeface="Meiryo UI" panose="020B0604030504040204" pitchFamily="50" charset="-128"/>
              <a:ea typeface="Meiryo UI" panose="020B0604030504040204" pitchFamily="50" charset="-128"/>
            </a:endParaRPr>
          </a:p>
        </p:txBody>
      </p:sp>
      <p:sp>
        <p:nvSpPr>
          <p:cNvPr id="46091" name="テキスト ボックス 26">
            <a:extLst>
              <a:ext uri="{FF2B5EF4-FFF2-40B4-BE49-F238E27FC236}">
                <a16:creationId xmlns:a16="http://schemas.microsoft.com/office/drawing/2014/main" id="{164C35FE-19DF-4128-9F83-92E0D843393D}"/>
              </a:ext>
            </a:extLst>
          </p:cNvPr>
          <p:cNvSpPr txBox="1">
            <a:spLocks noChangeArrowheads="1"/>
          </p:cNvSpPr>
          <p:nvPr/>
        </p:nvSpPr>
        <p:spPr bwMode="auto">
          <a:xfrm>
            <a:off x="5918200" y="3430588"/>
            <a:ext cx="2470150"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b="1">
                <a:solidFill>
                  <a:schemeClr val="tx1"/>
                </a:solidFill>
                <a:latin typeface="Meiryo UI" panose="020B0604030504040204" pitchFamily="50" charset="-128"/>
                <a:ea typeface="Meiryo UI" panose="020B0604030504040204" pitchFamily="50" charset="-128"/>
              </a:rPr>
              <a:t>重识别模块</a:t>
            </a:r>
            <a:r>
              <a:rPr lang="zh-CN" altLang="en-US" sz="1600">
                <a:solidFill>
                  <a:schemeClr val="tx1"/>
                </a:solidFill>
                <a:latin typeface="Meiryo UI" panose="020B0604030504040204" pitchFamily="50" charset="-128"/>
                <a:ea typeface="Meiryo UI" panose="020B0604030504040204" pitchFamily="50" charset="-128"/>
              </a:rPr>
              <a:t>：利用特征提取器提取的特征向量判断该特征向量是是否在特征库中</a:t>
            </a:r>
            <a:r>
              <a:rPr kumimoji="1" lang="zh-CN" altLang="en-US" sz="1600">
                <a:solidFill>
                  <a:schemeClr val="tx1"/>
                </a:solidFill>
                <a:latin typeface="Meiryo UI" panose="020B0604030504040204" pitchFamily="50" charset="-128"/>
                <a:ea typeface="Meiryo UI" panose="020B0604030504040204" pitchFamily="50" charset="-128"/>
              </a:rPr>
              <a:t>。</a:t>
            </a:r>
            <a:endParaRPr kumimoji="1" lang="ja-JP" altLang="en-US" sz="1600">
              <a:solidFill>
                <a:schemeClr val="tx1"/>
              </a:solidFill>
              <a:latin typeface="Meiryo UI" panose="020B0604030504040204" pitchFamily="50" charset="-128"/>
              <a:ea typeface="Meiryo UI" panose="020B0604030504040204" pitchFamily="50" charset="-128"/>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タイトル 1">
            <a:extLst>
              <a:ext uri="{FF2B5EF4-FFF2-40B4-BE49-F238E27FC236}">
                <a16:creationId xmlns:a16="http://schemas.microsoft.com/office/drawing/2014/main" id="{AC05DC4E-7F30-4A8F-8704-B9CBA55091DE}"/>
              </a:ext>
            </a:extLst>
          </p:cNvPr>
          <p:cNvSpPr>
            <a:spLocks noGrp="1"/>
          </p:cNvSpPr>
          <p:nvPr>
            <p:ph type="title"/>
          </p:nvPr>
        </p:nvSpPr>
        <p:spPr/>
        <p:txBody>
          <a:bodyPr/>
          <a:lstStyle/>
          <a:p>
            <a:pPr>
              <a:buFont typeface="Times New Roman" charset="0"/>
              <a:buNone/>
              <a:defRPr/>
            </a:pPr>
            <a:r>
              <a:rPr lang="zh-CN" altLang="en-US" dirty="0">
                <a:latin typeface="Meiryo UI" panose="020B0604030504040204" pitchFamily="50" charset="-128"/>
                <a:ea typeface="Meiryo UI" panose="020B0604030504040204" pitchFamily="50" charset="-128"/>
                <a:cs typeface="Microsoft YaHei" charset="0"/>
              </a:rPr>
              <a:t>深度学习方法</a:t>
            </a:r>
            <a:endParaRPr lang="ja-JP" altLang="en-US" dirty="0">
              <a:latin typeface="Meiryo UI" panose="020B0604030504040204" pitchFamily="50" charset="-128"/>
              <a:ea typeface="Meiryo UI" panose="020B0604030504040204" pitchFamily="50" charset="-128"/>
              <a:cs typeface="Microsoft YaHei" charset="0"/>
            </a:endParaRPr>
          </a:p>
        </p:txBody>
      </p:sp>
      <p:sp>
        <p:nvSpPr>
          <p:cNvPr id="13315" name="フッター プレースホルダー 2">
            <a:extLst>
              <a:ext uri="{FF2B5EF4-FFF2-40B4-BE49-F238E27FC236}">
                <a16:creationId xmlns:a16="http://schemas.microsoft.com/office/drawing/2014/main" id="{069450F3-B3F6-475A-ABCC-C75867D1C372}"/>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3316" name="スライド番号プレースホルダー 3">
            <a:extLst>
              <a:ext uri="{FF2B5EF4-FFF2-40B4-BE49-F238E27FC236}">
                <a16:creationId xmlns:a16="http://schemas.microsoft.com/office/drawing/2014/main" id="{4C374CF0-C2DB-491A-ACF0-370F4BCC83F3}"/>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09185081-4642-4755-AB12-01B5BF62602E}" type="slidenum">
              <a:rPr kumimoji="0" lang="en-US" altLang="ja-JP" sz="800">
                <a:solidFill>
                  <a:srgbClr val="000000"/>
                </a:solidFill>
                <a:latin typeface="Meiryo UI" panose="020B0604030504040204" pitchFamily="50" charset="-128"/>
                <a:ea typeface="Meiryo UI" panose="020B0604030504040204" pitchFamily="50" charset="-128"/>
              </a:rPr>
              <a:pPr/>
              <a:t>7</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11" name="Text Box 5">
            <a:extLst>
              <a:ext uri="{FF2B5EF4-FFF2-40B4-BE49-F238E27FC236}">
                <a16:creationId xmlns:a16="http://schemas.microsoft.com/office/drawing/2014/main" id="{1A722C3A-4027-4544-AE0D-3CAC60472B67}"/>
              </a:ext>
            </a:extLst>
          </p:cNvPr>
          <p:cNvSpPr txBox="1">
            <a:spLocks noChangeArrowheads="1"/>
          </p:cNvSpPr>
          <p:nvPr/>
        </p:nvSpPr>
        <p:spPr bwMode="auto">
          <a:xfrm>
            <a:off x="-15875" y="692150"/>
            <a:ext cx="8964613" cy="20034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spAutoFit/>
          </a:bodyPr>
          <a:lstStyle>
            <a:lvl1pPr>
              <a:defRPr sz="2400">
                <a:solidFill>
                  <a:srgbClr val="000000"/>
                </a:solidFill>
                <a:latin typeface="Arial" charset="0"/>
                <a:ea typeface="ＭＳ Ｐゴシック" charset="0"/>
                <a:cs typeface="ＭＳ Ｐゴシック" charset="0"/>
              </a:defRPr>
            </a:lvl1pPr>
            <a:lvl2pPr>
              <a:defRPr sz="2000">
                <a:solidFill>
                  <a:srgbClr val="000000"/>
                </a:solidFill>
                <a:latin typeface="Arial" charset="0"/>
                <a:ea typeface="ＭＳ Ｐゴシック" charset="0"/>
                <a:cs typeface="ＭＳ Ｐゴシック" charset="0"/>
              </a:defRPr>
            </a:lvl2pPr>
            <a:lvl3pPr>
              <a:defRPr>
                <a:solidFill>
                  <a:srgbClr val="000000"/>
                </a:solidFill>
                <a:latin typeface="Arial" charset="0"/>
                <a:ea typeface="ＭＳ Ｐゴシック" charset="0"/>
                <a:cs typeface="ＭＳ Ｐゴシック" charset="0"/>
              </a:defRPr>
            </a:lvl3pPr>
            <a:lvl4pPr>
              <a:defRPr sz="1600">
                <a:solidFill>
                  <a:srgbClr val="000000"/>
                </a:solidFill>
                <a:latin typeface="Arial" charset="0"/>
                <a:ea typeface="ＭＳ Ｐゴシック" charset="0"/>
                <a:cs typeface="ＭＳ Ｐゴシック" charset="0"/>
              </a:defRPr>
            </a:lvl4pPr>
            <a:lvl5pPr>
              <a:defRPr sz="2000">
                <a:solidFill>
                  <a:srgbClr val="000000"/>
                </a:solidFill>
                <a:latin typeface="Arial" charset="0"/>
                <a:ea typeface="ＭＳ Ｐゴシック" charset="0"/>
                <a:cs typeface="ＭＳ Ｐゴシック" charset="0"/>
              </a:defRPr>
            </a:lvl5pPr>
            <a:lvl6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6pPr>
            <a:lvl7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7pPr>
            <a:lvl8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8pPr>
            <a:lvl9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9pPr>
          </a:lstStyle>
          <a:p>
            <a:pPr>
              <a:defRPr/>
            </a:pPr>
            <a:r>
              <a:rPr lang="zh-CN" altLang="en-US" dirty="0">
                <a:solidFill>
                  <a:schemeClr val="tx1"/>
                </a:solidFill>
                <a:latin typeface="Meiryo UI" panose="020B0604030504040204" pitchFamily="50" charset="-128"/>
                <a:ea typeface="Meiryo UI" panose="020B0604030504040204" pitchFamily="50" charset="-128"/>
                <a:cs typeface="Microsoft YaHei" charset="0"/>
              </a:rPr>
              <a:t>行人检测</a:t>
            </a:r>
            <a:endParaRPr lang="en-US" altLang="zh-CN" dirty="0">
              <a:solidFill>
                <a:schemeClr val="tx1"/>
              </a:solidFill>
              <a:latin typeface="Meiryo UI" panose="020B0604030504040204" pitchFamily="50" charset="-128"/>
              <a:ea typeface="Meiryo UI" panose="020B0604030504040204" pitchFamily="50" charset="-128"/>
              <a:cs typeface="Microsoft YaHei" charset="0"/>
            </a:endParaRPr>
          </a:p>
          <a:p>
            <a:pPr>
              <a:defRPr/>
            </a:pPr>
            <a:endParaRPr lang="en-US" altLang="zh-CN" sz="1600" b="1" dirty="0">
              <a:solidFill>
                <a:schemeClr val="tx1"/>
              </a:solidFill>
              <a:latin typeface="Meiryo UI" panose="020B0604030504040204" pitchFamily="50" charset="-128"/>
              <a:ea typeface="Meiryo UI" panose="020B0604030504040204" pitchFamily="50" charset="-128"/>
              <a:cs typeface="Microsoft YaHei" charset="0"/>
            </a:endParaRPr>
          </a:p>
          <a:p>
            <a:pPr>
              <a:defRPr/>
            </a:pPr>
            <a:r>
              <a:rPr lang="zh-CN" altLang="en-US" sz="1400" dirty="0">
                <a:solidFill>
                  <a:schemeClr val="tx1"/>
                </a:solidFill>
                <a:latin typeface="Meiryo UI" panose="020B0604030504040204" pitchFamily="50" charset="-128"/>
                <a:ea typeface="Meiryo UI" panose="020B0604030504040204" pitchFamily="50" charset="-128"/>
                <a:cs typeface="Microsoft YaHei" charset="0"/>
              </a:rPr>
              <a:t>行人检测模块在行人重识别中是一个很特殊的部分，它是行人重识别中不可或缺的一部分，但是却又是一个相对独立的模块。说它重要是因为行人检测模块的检测结果直接影响到行人重识别模块的准确率。说它相对独立，是因为在技术上行人检测是一个单独的模块，只要能提供行人位置的手段都可以作为重识别的行人检测模块。</a:t>
            </a:r>
            <a:endParaRPr lang="en-US" altLang="zh-CN" sz="1400" dirty="0">
              <a:solidFill>
                <a:schemeClr val="tx1"/>
              </a:solidFill>
              <a:latin typeface="Meiryo UI" panose="020B0604030504040204" pitchFamily="50" charset="-128"/>
              <a:ea typeface="Meiryo UI" panose="020B0604030504040204" pitchFamily="50" charset="-128"/>
              <a:cs typeface="Microsoft YaHei" charset="0"/>
            </a:endParaRPr>
          </a:p>
          <a:p>
            <a:pPr>
              <a:defRPr/>
            </a:pPr>
            <a:endParaRPr lang="en-US" altLang="zh-CN" sz="1400" dirty="0">
              <a:solidFill>
                <a:schemeClr val="tx1"/>
              </a:solidFill>
              <a:latin typeface="Meiryo UI" panose="020B0604030504040204" pitchFamily="50" charset="-128"/>
              <a:ea typeface="Meiryo UI" panose="020B0604030504040204" pitchFamily="50" charset="-128"/>
              <a:cs typeface="Microsoft YaHei" charset="0"/>
            </a:endParaRPr>
          </a:p>
          <a:p>
            <a:pPr>
              <a:defRPr/>
            </a:pPr>
            <a:endParaRPr lang="en-US" altLang="zh-CN" sz="1400" dirty="0">
              <a:solidFill>
                <a:schemeClr val="tx1"/>
              </a:solidFill>
              <a:latin typeface="Meiryo UI" panose="020B0604030504040204" pitchFamily="50" charset="-128"/>
              <a:ea typeface="Meiryo UI" panose="020B0604030504040204" pitchFamily="50" charset="-128"/>
              <a:cs typeface="Microsoft YaHei" charset="0"/>
            </a:endParaRPr>
          </a:p>
          <a:p>
            <a:pPr>
              <a:defRPr/>
            </a:pPr>
            <a:r>
              <a:rPr lang="zh-CN" altLang="en-US" sz="1400" dirty="0">
                <a:solidFill>
                  <a:schemeClr val="tx1"/>
                </a:solidFill>
                <a:latin typeface="Meiryo UI" panose="020B0604030504040204" pitchFamily="50" charset="-128"/>
                <a:ea typeface="Meiryo UI" panose="020B0604030504040204" pitchFamily="50" charset="-128"/>
                <a:cs typeface="Microsoft YaHei" charset="0"/>
              </a:rPr>
              <a:t>目前主流的行人检测模块基本是基于深度学习的目标检测技术，训练神经网络提取行人在图片中的位置。</a:t>
            </a:r>
            <a:endParaRPr lang="en-US" altLang="zh-CN" sz="1400" dirty="0">
              <a:solidFill>
                <a:schemeClr val="tx1"/>
              </a:solidFill>
              <a:latin typeface="Meiryo UI" panose="020B0604030504040204" pitchFamily="50" charset="-128"/>
              <a:ea typeface="Meiryo UI" panose="020B0604030504040204" pitchFamily="50" charset="-128"/>
              <a:cs typeface="Microsoft YaHei" charset="0"/>
            </a:endParaRPr>
          </a:p>
        </p:txBody>
      </p:sp>
      <p:pic>
        <p:nvPicPr>
          <p:cNvPr id="47109" name="图片 1" descr="1.png">
            <a:extLst>
              <a:ext uri="{FF2B5EF4-FFF2-40B4-BE49-F238E27FC236}">
                <a16:creationId xmlns:a16="http://schemas.microsoft.com/office/drawing/2014/main" id="{BB036FA4-FC1A-4B34-AA66-E9C1A10999A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9388" y="3213100"/>
            <a:ext cx="5000625" cy="286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正方形/長方形 12">
            <a:extLst>
              <a:ext uri="{FF2B5EF4-FFF2-40B4-BE49-F238E27FC236}">
                <a16:creationId xmlns:a16="http://schemas.microsoft.com/office/drawing/2014/main" id="{9E796BA0-A590-4058-A3B6-CE7943C0A03F}"/>
              </a:ext>
            </a:extLst>
          </p:cNvPr>
          <p:cNvSpPr/>
          <p:nvPr/>
        </p:nvSpPr>
        <p:spPr bwMode="gray">
          <a:xfrm>
            <a:off x="5219700" y="3213099"/>
            <a:ext cx="3924300" cy="2862263"/>
          </a:xfrm>
          <a:prstGeom prst="rect">
            <a:avLst/>
          </a:prstGeom>
          <a:noFill/>
          <a:ln w="31750" cap="flat" cmpd="sng" algn="ctr">
            <a:noFill/>
            <a:prstDash val="solid"/>
            <a:round/>
            <a:headEnd type="none" w="med" len="med"/>
            <a:tailEnd type="none" w="med" len="med"/>
          </a:ln>
          <a:effectLst/>
        </p:spPr>
        <p:txBody>
          <a:bodyPr wrap="none"/>
          <a:lstStyle/>
          <a:p>
            <a:pPr defTabSz="914400" eaLnBrk="1" fontAlgn="ctr" hangingPunct="1">
              <a:defRPr/>
            </a:pPr>
            <a:r>
              <a:rPr kumimoji="1" lang="zh-CN" altLang="en-US" sz="2400" dirty="0">
                <a:solidFill>
                  <a:schemeClr val="tx1"/>
                </a:solidFill>
                <a:latin typeface="Meiryo UI" panose="020B0604030504040204" pitchFamily="50" charset="-128"/>
                <a:ea typeface="Meiryo UI" panose="020B0604030504040204" pitchFamily="50" charset="-128"/>
              </a:rPr>
              <a:t>常见的行人检测方案如下</a:t>
            </a:r>
            <a:endParaRPr kumimoji="1" lang="en-US" altLang="zh-CN" sz="2400" dirty="0">
              <a:solidFill>
                <a:schemeClr val="tx1"/>
              </a:solidFill>
              <a:latin typeface="Meiryo UI" panose="020B0604030504040204" pitchFamily="50" charset="-128"/>
              <a:ea typeface="Meiryo UI" panose="020B0604030504040204" pitchFamily="50" charset="-128"/>
            </a:endParaRPr>
          </a:p>
          <a:p>
            <a:pPr marL="285750" indent="-285750" defTabSz="914400" eaLnBrk="1" fontAlgn="ctr" hangingPunct="1">
              <a:buFont typeface="Arial" panose="020B0604020202020204" pitchFamily="34" charset="0"/>
              <a:buChar char="•"/>
              <a:defRPr/>
            </a:pPr>
            <a:r>
              <a:rPr kumimoji="1" lang="en-US" altLang="zh-CN" sz="1400" dirty="0">
                <a:solidFill>
                  <a:schemeClr val="tx1"/>
                </a:solidFill>
                <a:latin typeface="Meiryo UI" panose="020B0604030504040204" pitchFamily="50" charset="-128"/>
                <a:ea typeface="Meiryo UI" panose="020B0604030504040204" pitchFamily="50" charset="-128"/>
              </a:rPr>
              <a:t>Faster </a:t>
            </a:r>
            <a:r>
              <a:rPr kumimoji="1" lang="en-US" altLang="zh-CN" sz="1400" dirty="0" err="1">
                <a:solidFill>
                  <a:schemeClr val="tx1"/>
                </a:solidFill>
                <a:latin typeface="Meiryo UI" panose="020B0604030504040204" pitchFamily="50" charset="-128"/>
                <a:ea typeface="Meiryo UI" panose="020B0604030504040204" pitchFamily="50" charset="-128"/>
              </a:rPr>
              <a:t>rcnn</a:t>
            </a:r>
            <a:r>
              <a:rPr kumimoji="1" lang="zh-CN" altLang="en-US" sz="1400" dirty="0">
                <a:solidFill>
                  <a:schemeClr val="tx1"/>
                </a:solidFill>
                <a:latin typeface="Meiryo UI" panose="020B0604030504040204" pitchFamily="50" charset="-128"/>
                <a:ea typeface="Meiryo UI" panose="020B0604030504040204" pitchFamily="50" charset="-128"/>
              </a:rPr>
              <a:t>：两步目标检测，准确度较高</a:t>
            </a:r>
            <a:endParaRPr kumimoji="1" lang="en-US" altLang="zh-CN" sz="1400" dirty="0">
              <a:solidFill>
                <a:schemeClr val="tx1"/>
              </a:solidFill>
              <a:latin typeface="Meiryo UI" panose="020B0604030504040204" pitchFamily="50" charset="-128"/>
              <a:ea typeface="Meiryo UI" panose="020B0604030504040204" pitchFamily="50" charset="-128"/>
            </a:endParaRPr>
          </a:p>
          <a:p>
            <a:pPr marL="285750" indent="-285750" defTabSz="914400" eaLnBrk="1" fontAlgn="ctr" hangingPunct="1">
              <a:buFont typeface="Arial" panose="020B0604020202020204" pitchFamily="34" charset="0"/>
              <a:buChar char="•"/>
              <a:defRPr/>
            </a:pPr>
            <a:r>
              <a:rPr kumimoji="1" lang="en-US" altLang="zh-CN" sz="1400" dirty="0">
                <a:solidFill>
                  <a:schemeClr val="tx1"/>
                </a:solidFill>
                <a:latin typeface="Meiryo UI" panose="020B0604030504040204" pitchFamily="50" charset="-128"/>
                <a:ea typeface="Meiryo UI" panose="020B0604030504040204" pitchFamily="50" charset="-128"/>
              </a:rPr>
              <a:t>YOLO</a:t>
            </a:r>
            <a:r>
              <a:rPr kumimoji="1" lang="zh-CN" altLang="en-US" sz="1400" dirty="0">
                <a:solidFill>
                  <a:schemeClr val="tx1"/>
                </a:solidFill>
                <a:latin typeface="Meiryo UI" panose="020B0604030504040204" pitchFamily="50" charset="-128"/>
                <a:ea typeface="Meiryo UI" panose="020B0604030504040204" pitchFamily="50" charset="-128"/>
              </a:rPr>
              <a:t>：一步目标检测</a:t>
            </a:r>
            <a:r>
              <a:rPr kumimoji="1" lang="en-US" altLang="zh-CN" sz="1400" dirty="0">
                <a:solidFill>
                  <a:schemeClr val="tx1"/>
                </a:solidFill>
                <a:latin typeface="Meiryo UI" panose="020B0604030504040204" pitchFamily="50" charset="-128"/>
                <a:ea typeface="Meiryo UI" panose="020B0604030504040204" pitchFamily="50" charset="-128"/>
              </a:rPr>
              <a:t> </a:t>
            </a:r>
            <a:r>
              <a:rPr kumimoji="1" lang="zh-CN" altLang="en-US" sz="1400" dirty="0">
                <a:solidFill>
                  <a:schemeClr val="tx1"/>
                </a:solidFill>
                <a:latin typeface="Meiryo UI" panose="020B0604030504040204" pitchFamily="50" charset="-128"/>
                <a:ea typeface="Meiryo UI" panose="020B0604030504040204" pitchFamily="50" charset="-128"/>
              </a:rPr>
              <a:t>速度较快</a:t>
            </a:r>
            <a:endParaRPr kumimoji="1" lang="en-US" altLang="zh-CN" sz="1400" dirty="0">
              <a:solidFill>
                <a:schemeClr val="tx1"/>
              </a:solidFill>
              <a:latin typeface="Meiryo UI" panose="020B0604030504040204" pitchFamily="50" charset="-128"/>
              <a:ea typeface="Meiryo UI" panose="020B0604030504040204" pitchFamily="50" charset="-128"/>
            </a:endParaRPr>
          </a:p>
          <a:p>
            <a:pPr marL="285750" indent="-285750" defTabSz="914400" eaLnBrk="1" fontAlgn="ctr" hangingPunct="1">
              <a:buFont typeface="Arial" panose="020B0604020202020204" pitchFamily="34" charset="0"/>
              <a:buChar char="•"/>
              <a:defRPr/>
            </a:pPr>
            <a:r>
              <a:rPr kumimoji="1" lang="en-US" altLang="zh-CN" sz="1400" dirty="0" err="1">
                <a:solidFill>
                  <a:schemeClr val="tx1"/>
                </a:solidFill>
                <a:latin typeface="Meiryo UI" panose="020B0604030504040204" pitchFamily="50" charset="-128"/>
                <a:ea typeface="Meiryo UI" panose="020B0604030504040204" pitchFamily="50" charset="-128"/>
              </a:rPr>
              <a:t>MobileNet</a:t>
            </a:r>
            <a:r>
              <a:rPr kumimoji="1" lang="en-US" altLang="zh-CN" sz="1400" dirty="0">
                <a:solidFill>
                  <a:schemeClr val="tx1"/>
                </a:solidFill>
                <a:latin typeface="Meiryo UI" panose="020B0604030504040204" pitchFamily="50" charset="-128"/>
                <a:ea typeface="Meiryo UI" panose="020B0604030504040204" pitchFamily="50" charset="-128"/>
              </a:rPr>
              <a:t>: </a:t>
            </a:r>
            <a:r>
              <a:rPr kumimoji="1" lang="zh-CN" altLang="en-US" sz="1400" dirty="0" smtClean="0">
                <a:solidFill>
                  <a:schemeClr val="tx1"/>
                </a:solidFill>
                <a:latin typeface="Meiryo UI" panose="020B0604030504040204" pitchFamily="50" charset="-128"/>
                <a:ea typeface="Meiryo UI" panose="020B0604030504040204" pitchFamily="50" charset="-128"/>
              </a:rPr>
              <a:t>移动端适配</a:t>
            </a:r>
            <a:endParaRPr kumimoji="1" lang="en-US" altLang="zh-CN" sz="1400" dirty="0">
              <a:solidFill>
                <a:schemeClr val="tx1"/>
              </a:solidFill>
              <a:latin typeface="Meiryo UI" panose="020B0604030504040204" pitchFamily="50" charset="-128"/>
              <a:ea typeface="Meiryo UI" panose="020B0604030504040204" pitchFamily="50" charset="-128"/>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タイトル 1">
            <a:extLst>
              <a:ext uri="{FF2B5EF4-FFF2-40B4-BE49-F238E27FC236}">
                <a16:creationId xmlns:a16="http://schemas.microsoft.com/office/drawing/2014/main" id="{207AA370-A1D4-462B-8323-10CDFEB58701}"/>
              </a:ext>
            </a:extLst>
          </p:cNvPr>
          <p:cNvSpPr>
            <a:spLocks noGrp="1"/>
          </p:cNvSpPr>
          <p:nvPr>
            <p:ph type="title"/>
          </p:nvPr>
        </p:nvSpPr>
        <p:spPr/>
        <p:txBody>
          <a:bodyPr/>
          <a:lstStyle/>
          <a:p>
            <a:pPr>
              <a:buFont typeface="Times New Roman" charset="0"/>
              <a:buNone/>
              <a:defRPr/>
            </a:pPr>
            <a:r>
              <a:rPr lang="zh-CN" altLang="en-US">
                <a:latin typeface="Meiryo UI" panose="020B0604030504040204" pitchFamily="50" charset="-128"/>
                <a:ea typeface="Meiryo UI" panose="020B0604030504040204" pitchFamily="50" charset="-128"/>
                <a:cs typeface="Microsoft YaHei" charset="0"/>
              </a:rPr>
              <a:t>深度学习方法</a:t>
            </a:r>
            <a:endParaRPr lang="ja-JP" altLang="en-US">
              <a:latin typeface="Meiryo UI" panose="020B0604030504040204" pitchFamily="50" charset="-128"/>
              <a:ea typeface="Meiryo UI" panose="020B0604030504040204" pitchFamily="50" charset="-128"/>
              <a:cs typeface="Microsoft YaHei" charset="0"/>
            </a:endParaRPr>
          </a:p>
        </p:txBody>
      </p:sp>
      <p:sp>
        <p:nvSpPr>
          <p:cNvPr id="16387" name="フッター プレースホルダー 2">
            <a:extLst>
              <a:ext uri="{FF2B5EF4-FFF2-40B4-BE49-F238E27FC236}">
                <a16:creationId xmlns:a16="http://schemas.microsoft.com/office/drawing/2014/main" id="{C206052C-5BDB-454A-A7E1-298ED8624CB0}"/>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 NANJING FUJITSU NANDA SOFTWARE TECHNOLOGY CO, LTD.</a:t>
            </a:r>
          </a:p>
        </p:txBody>
      </p:sp>
      <p:sp>
        <p:nvSpPr>
          <p:cNvPr id="16388" name="スライド番号プレースホルダー 3">
            <a:extLst>
              <a:ext uri="{FF2B5EF4-FFF2-40B4-BE49-F238E27FC236}">
                <a16:creationId xmlns:a16="http://schemas.microsoft.com/office/drawing/2014/main" id="{8F77665A-AF96-4EC7-9C81-01309686438A}"/>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E644B0F2-6617-48E8-A402-70D6A47D971E}" type="slidenum">
              <a:rPr kumimoji="0" lang="en-US" altLang="ja-JP" sz="800">
                <a:solidFill>
                  <a:srgbClr val="000000"/>
                </a:solidFill>
                <a:latin typeface="Meiryo UI" panose="020B0604030504040204" pitchFamily="50" charset="-128"/>
                <a:ea typeface="Meiryo UI" panose="020B0604030504040204" pitchFamily="50" charset="-128"/>
              </a:rPr>
              <a:pPr/>
              <a:t>8</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14341" name="テキスト ボックス 19">
            <a:extLst>
              <a:ext uri="{FF2B5EF4-FFF2-40B4-BE49-F238E27FC236}">
                <a16:creationId xmlns:a16="http://schemas.microsoft.com/office/drawing/2014/main" id="{0847E65E-EA9D-41F6-875D-2BDD2CD2C6F4}"/>
              </a:ext>
            </a:extLst>
          </p:cNvPr>
          <p:cNvSpPr txBox="1">
            <a:spLocks noChangeArrowheads="1"/>
          </p:cNvSpPr>
          <p:nvPr/>
        </p:nvSpPr>
        <p:spPr bwMode="auto">
          <a:xfrm>
            <a:off x="0" y="692150"/>
            <a:ext cx="9036050" cy="2432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kumimoji="1" lang="zh-CN" altLang="en-US" sz="2400" dirty="0">
                <a:solidFill>
                  <a:schemeClr val="tx1"/>
                </a:solidFill>
                <a:latin typeface="Meiryo UI" panose="020B0604030504040204" pitchFamily="50" charset="-128"/>
                <a:ea typeface="Meiryo UI" panose="020B0604030504040204" pitchFamily="50" charset="-128"/>
              </a:rPr>
              <a:t>特征提取模块</a:t>
            </a:r>
            <a:endParaRPr kumimoji="1" lang="en-US" altLang="zh-CN" sz="2400" dirty="0">
              <a:solidFill>
                <a:schemeClr val="tx1"/>
              </a:solidFill>
              <a:latin typeface="Meiryo UI" panose="020B0604030504040204" pitchFamily="50" charset="-128"/>
              <a:ea typeface="Meiryo UI" panose="020B0604030504040204" pitchFamily="50" charset="-128"/>
            </a:endParaRPr>
          </a:p>
          <a:p>
            <a:pPr>
              <a:defRPr/>
            </a:pP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a:solidFill>
                  <a:schemeClr val="tx1"/>
                </a:solidFill>
                <a:latin typeface="Meiryo UI" panose="020B0604030504040204" pitchFamily="50" charset="-128"/>
                <a:ea typeface="Meiryo UI" panose="020B0604030504040204" pitchFamily="50" charset="-128"/>
              </a:rPr>
              <a:t>在应用传统机器学习方法解决行人重识别问题时，大家发现传统机器学习方法过于依赖特征工程，并且有着鲁棒性不高的缺点。因此随着</a:t>
            </a:r>
            <a:r>
              <a:rPr kumimoji="1" lang="en-US" altLang="zh-CN" sz="1600" dirty="0">
                <a:solidFill>
                  <a:schemeClr val="tx1"/>
                </a:solidFill>
                <a:latin typeface="Meiryo UI" panose="020B0604030504040204" pitchFamily="50" charset="-128"/>
                <a:ea typeface="Meiryo UI" panose="020B0604030504040204" pitchFamily="50" charset="-128"/>
              </a:rPr>
              <a:t>2012</a:t>
            </a:r>
            <a:r>
              <a:rPr kumimoji="1" lang="zh-CN" altLang="en-US" sz="1600" dirty="0">
                <a:solidFill>
                  <a:schemeClr val="tx1"/>
                </a:solidFill>
                <a:latin typeface="Meiryo UI" panose="020B0604030504040204" pitchFamily="50" charset="-128"/>
                <a:ea typeface="Meiryo UI" panose="020B0604030504040204" pitchFamily="50" charset="-128"/>
              </a:rPr>
              <a:t>年以来深度学习技术的兴起，越来越多的研究者开始探索深度学习技术在于安放领域的应用前景。</a:t>
            </a: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a:solidFill>
                  <a:schemeClr val="tx1"/>
                </a:solidFill>
                <a:latin typeface="Meiryo UI" panose="020B0604030504040204" pitchFamily="50" charset="-128"/>
                <a:ea typeface="Meiryo UI" panose="020B0604030504040204" pitchFamily="50" charset="-128"/>
              </a:rPr>
              <a:t>目前基于深度学习的重识别常用的有以下两种策略：</a:t>
            </a:r>
            <a:endParaRPr kumimoji="1" lang="en-US" altLang="zh-CN" sz="1600" dirty="0">
              <a:solidFill>
                <a:schemeClr val="tx1"/>
              </a:solidFill>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n"/>
              <a:defRPr/>
            </a:pPr>
            <a:r>
              <a:rPr kumimoji="1" lang="zh-CN" altLang="en-US" sz="1600" dirty="0">
                <a:solidFill>
                  <a:schemeClr val="tx1"/>
                </a:solidFill>
                <a:latin typeface="Meiryo UI" panose="020B0604030504040204" pitchFamily="50" charset="-128"/>
                <a:ea typeface="Meiryo UI" panose="020B0604030504040204" pitchFamily="50" charset="-128"/>
              </a:rPr>
              <a:t>基于表征学习的</a:t>
            </a:r>
            <a:r>
              <a:rPr kumimoji="1" lang="en-US" altLang="zh-CN" sz="1600" dirty="0" err="1">
                <a:solidFill>
                  <a:schemeClr val="tx1"/>
                </a:solidFill>
                <a:latin typeface="Meiryo UI" panose="020B0604030504040204" pitchFamily="50" charset="-128"/>
                <a:ea typeface="Meiryo UI" panose="020B0604030504040204" pitchFamily="50" charset="-128"/>
              </a:rPr>
              <a:t>ReID</a:t>
            </a:r>
            <a:endParaRPr kumimoji="1" lang="en-US" altLang="zh-CN" sz="1600" dirty="0">
              <a:solidFill>
                <a:schemeClr val="tx1"/>
              </a:solidFill>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n"/>
              <a:defRPr/>
            </a:pPr>
            <a:r>
              <a:rPr kumimoji="1" lang="zh-CN" altLang="en-US" sz="1600" dirty="0">
                <a:solidFill>
                  <a:schemeClr val="tx1"/>
                </a:solidFill>
                <a:latin typeface="Meiryo UI" panose="020B0604030504040204" pitchFamily="50" charset="-128"/>
                <a:ea typeface="Meiryo UI" panose="020B0604030504040204" pitchFamily="50" charset="-128"/>
              </a:rPr>
              <a:t>基于度量学习的</a:t>
            </a:r>
            <a:r>
              <a:rPr kumimoji="1" lang="en-US" altLang="zh-CN" sz="1600" dirty="0" err="1">
                <a:solidFill>
                  <a:schemeClr val="tx1"/>
                </a:solidFill>
                <a:latin typeface="Meiryo UI" panose="020B0604030504040204" pitchFamily="50" charset="-128"/>
                <a:ea typeface="Meiryo UI" panose="020B0604030504040204" pitchFamily="50" charset="-128"/>
              </a:rPr>
              <a:t>ReID</a:t>
            </a:r>
            <a:endParaRPr kumimoji="1" lang="en-US" altLang="zh-CN" sz="1600" dirty="0">
              <a:solidFill>
                <a:schemeClr val="tx1"/>
              </a:solidFill>
              <a:latin typeface="Meiryo UI" panose="020B0604030504040204" pitchFamily="50" charset="-128"/>
              <a:ea typeface="Meiryo UI" panose="020B0604030504040204" pitchFamily="50" charset="-128"/>
            </a:endParaRPr>
          </a:p>
        </p:txBody>
      </p:sp>
      <p:sp>
        <p:nvSpPr>
          <p:cNvPr id="22" name="Text Box 6">
            <a:extLst>
              <a:ext uri="{FF2B5EF4-FFF2-40B4-BE49-F238E27FC236}">
                <a16:creationId xmlns:a16="http://schemas.microsoft.com/office/drawing/2014/main" id="{354AC95D-405C-4858-86BD-5777C15FD4CF}"/>
              </a:ext>
            </a:extLst>
          </p:cNvPr>
          <p:cNvSpPr txBox="1">
            <a:spLocks noChangeArrowheads="1"/>
          </p:cNvSpPr>
          <p:nvPr/>
        </p:nvSpPr>
        <p:spPr bwMode="auto">
          <a:xfrm>
            <a:off x="169863" y="3068960"/>
            <a:ext cx="8794750" cy="309562"/>
          </a:xfrm>
          <a:prstGeom prst="rect">
            <a:avLst/>
          </a:prstGeom>
          <a:solidFill>
            <a:srgbClr val="FFFFCC"/>
          </a:solidFill>
          <a:ln>
            <a:noFill/>
          </a:ln>
          <a:effectLst/>
          <a:extLs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spAutoFit/>
          </a:bodyPr>
          <a:lstStyle>
            <a:lvl1pPr>
              <a:defRPr sz="2400">
                <a:solidFill>
                  <a:srgbClr val="000000"/>
                </a:solidFill>
                <a:latin typeface="Arial" charset="0"/>
                <a:ea typeface="ＭＳ Ｐゴシック" charset="0"/>
                <a:cs typeface="ＭＳ Ｐゴシック" charset="0"/>
              </a:defRPr>
            </a:lvl1pPr>
            <a:lvl2pPr>
              <a:defRPr sz="2000">
                <a:solidFill>
                  <a:srgbClr val="000000"/>
                </a:solidFill>
                <a:latin typeface="Arial" charset="0"/>
                <a:ea typeface="ＭＳ Ｐゴシック" charset="0"/>
                <a:cs typeface="ＭＳ Ｐゴシック" charset="0"/>
              </a:defRPr>
            </a:lvl2pPr>
            <a:lvl3pPr>
              <a:defRPr>
                <a:solidFill>
                  <a:srgbClr val="000000"/>
                </a:solidFill>
                <a:latin typeface="Arial" charset="0"/>
                <a:ea typeface="ＭＳ Ｐゴシック" charset="0"/>
                <a:cs typeface="ＭＳ Ｐゴシック" charset="0"/>
              </a:defRPr>
            </a:lvl3pPr>
            <a:lvl4pPr>
              <a:defRPr sz="1600">
                <a:solidFill>
                  <a:srgbClr val="000000"/>
                </a:solidFill>
                <a:latin typeface="Arial" charset="0"/>
                <a:ea typeface="ＭＳ Ｐゴシック" charset="0"/>
                <a:cs typeface="ＭＳ Ｐゴシック" charset="0"/>
              </a:defRPr>
            </a:lvl4pPr>
            <a:lvl5pPr>
              <a:defRPr sz="2000">
                <a:solidFill>
                  <a:srgbClr val="000000"/>
                </a:solidFill>
                <a:latin typeface="Arial" charset="0"/>
                <a:ea typeface="ＭＳ Ｐゴシック" charset="0"/>
                <a:cs typeface="ＭＳ Ｐゴシック" charset="0"/>
              </a:defRPr>
            </a:lvl5pPr>
            <a:lvl6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6pPr>
            <a:lvl7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7pPr>
            <a:lvl8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8pPr>
            <a:lvl9pPr defTabSz="449263" eaLnBrk="0" fontAlgn="base" hangingPunct="0">
              <a:spcBef>
                <a:spcPct val="0"/>
              </a:spcBef>
              <a:spcAft>
                <a:spcPct val="0"/>
              </a:spcAft>
              <a:buClr>
                <a:srgbClr val="000000"/>
              </a:buClr>
              <a:buSzPct val="100000"/>
              <a:buFont typeface="Times New Roman" charset="0"/>
              <a:defRPr sz="2000">
                <a:solidFill>
                  <a:srgbClr val="000000"/>
                </a:solidFill>
                <a:latin typeface="Arial" charset="0"/>
                <a:ea typeface="ＭＳ Ｐゴシック" charset="0"/>
                <a:cs typeface="ＭＳ Ｐゴシック" charset="0"/>
              </a:defRPr>
            </a:lvl9pPr>
          </a:lstStyle>
          <a:p>
            <a:pPr>
              <a:buSzPct val="100000"/>
              <a:defRPr/>
            </a:pPr>
            <a:r>
              <a:rPr lang="zh-CN" altLang="en-US" sz="1400" i="1" dirty="0">
                <a:latin typeface="Meiryo UI" panose="020B0604030504040204" pitchFamily="50" charset="-128"/>
                <a:ea typeface="Meiryo UI" panose="020B0604030504040204" pitchFamily="50" charset="-128"/>
                <a:cs typeface="Microsoft YaHei" charset="0"/>
              </a:rPr>
              <a:t>由于精力有限，本次只介绍这两种具有代表性的方案，并不意味这只有这两种方案。</a:t>
            </a:r>
            <a:endParaRPr lang="en-US" altLang="ja-JP" sz="1400" i="1" dirty="0">
              <a:latin typeface="Meiryo UI" panose="020B0604030504040204" pitchFamily="50" charset="-128"/>
              <a:ea typeface="Meiryo UI" panose="020B0604030504040204" pitchFamily="50" charset="-128"/>
              <a:cs typeface="Microsoft YaHei" charset="0"/>
            </a:endParaRPr>
          </a:p>
        </p:txBody>
      </p:sp>
      <p:sp>
        <p:nvSpPr>
          <p:cNvPr id="6" name="矩形 5">
            <a:extLst>
              <a:ext uri="{FF2B5EF4-FFF2-40B4-BE49-F238E27FC236}">
                <a16:creationId xmlns:a16="http://schemas.microsoft.com/office/drawing/2014/main" id="{D1DDD66E-5E8B-4FC3-81AC-13E49B25C9FC}"/>
              </a:ext>
            </a:extLst>
          </p:cNvPr>
          <p:cNvSpPr/>
          <p:nvPr/>
        </p:nvSpPr>
        <p:spPr bwMode="auto">
          <a:xfrm>
            <a:off x="395536" y="3789040"/>
            <a:ext cx="3816424" cy="2808312"/>
          </a:xfrm>
          <a:prstGeom prst="rect">
            <a:avLst/>
          </a:prstGeom>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anchor="ctr"/>
          <a:lstStyle/>
          <a:p>
            <a:pPr>
              <a:buClr>
                <a:srgbClr val="000000"/>
              </a:buClr>
              <a:buSzPct val="100000"/>
              <a:defRPr/>
            </a:pPr>
            <a:r>
              <a:rPr kumimoji="1" lang="zh-CN" altLang="en-US" sz="1600" dirty="0">
                <a:solidFill>
                  <a:schemeClr val="tx1"/>
                </a:solidFill>
                <a:latin typeface="Meiryo UI" panose="020B0604030504040204" pitchFamily="50" charset="-128"/>
                <a:ea typeface="Meiryo UI" panose="020B0604030504040204" pitchFamily="50" charset="-128"/>
              </a:rPr>
              <a:t>基于表征学习的方法是一类非常常用的行人重识别方法。灵感来源于卷积神经网络。由于</a:t>
            </a:r>
            <a:r>
              <a:rPr kumimoji="1" lang="en-US" altLang="zh-CN" sz="1600" dirty="0">
                <a:solidFill>
                  <a:schemeClr val="tx1"/>
                </a:solidFill>
                <a:latin typeface="Meiryo UI" panose="020B0604030504040204" pitchFamily="50" charset="-128"/>
                <a:ea typeface="Meiryo UI" panose="020B0604030504040204" pitchFamily="50" charset="-128"/>
              </a:rPr>
              <a:t>CNN</a:t>
            </a:r>
            <a:r>
              <a:rPr kumimoji="1" lang="zh-CN" altLang="en-US" sz="1600" dirty="0">
                <a:solidFill>
                  <a:schemeClr val="tx1"/>
                </a:solidFill>
                <a:latin typeface="Meiryo UI" panose="020B0604030504040204" pitchFamily="50" charset="-128"/>
                <a:ea typeface="Meiryo UI" panose="020B0604030504040204" pitchFamily="50" charset="-128"/>
              </a:rPr>
              <a:t>可以自动从原始的图像数据中根据任务需求自动提取出表征特征，所以有些研究者把行</a:t>
            </a:r>
            <a:r>
              <a:rPr kumimoji="1" lang="zh-CN" altLang="en-US" sz="1600" dirty="0" smtClean="0">
                <a:solidFill>
                  <a:schemeClr val="tx1"/>
                </a:solidFill>
                <a:latin typeface="Meiryo UI" panose="020B0604030504040204" pitchFamily="50" charset="-128"/>
                <a:ea typeface="Meiryo UI" panose="020B0604030504040204" pitchFamily="50" charset="-128"/>
              </a:rPr>
              <a:t>人重识别问题看做分类问题</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a:solidFill>
                  <a:schemeClr val="tx1"/>
                </a:solidFill>
                <a:latin typeface="Meiryo UI" panose="020B0604030504040204" pitchFamily="50" charset="-128"/>
                <a:ea typeface="Meiryo UI" panose="020B0604030504040204" pitchFamily="50" charset="-128"/>
              </a:rPr>
              <a:t>类似</a:t>
            </a:r>
            <a:r>
              <a:rPr kumimoji="1" lang="en-US" altLang="zh-CN" sz="1600" dirty="0" smtClean="0">
                <a:solidFill>
                  <a:schemeClr val="tx1"/>
                </a:solidFill>
                <a:latin typeface="Meiryo UI" panose="020B0604030504040204" pitchFamily="50" charset="-128"/>
                <a:ea typeface="Meiryo UI" panose="020B0604030504040204" pitchFamily="50" charset="-128"/>
              </a:rPr>
              <a:t>CNN</a:t>
            </a:r>
            <a:r>
              <a:rPr kumimoji="1" lang="zh-CN" altLang="en-US" sz="1600" dirty="0" smtClean="0">
                <a:solidFill>
                  <a:schemeClr val="tx1"/>
                </a:solidFill>
                <a:latin typeface="Meiryo UI" panose="020B0604030504040204" pitchFamily="50" charset="-128"/>
                <a:ea typeface="Meiryo UI" panose="020B0604030504040204" pitchFamily="50" charset="-128"/>
              </a:rPr>
              <a:t>分类问题</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网络判断输入属于哪一个</a:t>
            </a:r>
            <a:r>
              <a:rPr kumimoji="1" lang="en-US" altLang="zh-CN" sz="1600" dirty="0" smtClean="0">
                <a:solidFill>
                  <a:schemeClr val="tx1"/>
                </a:solidFill>
                <a:latin typeface="Meiryo UI" panose="020B0604030504040204" pitchFamily="50" charset="-128"/>
                <a:ea typeface="Meiryo UI" panose="020B0604030504040204" pitchFamily="50" charset="-128"/>
              </a:rPr>
              <a:t>id</a:t>
            </a: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容易复现</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容易过拟合</a:t>
            </a:r>
            <a:endParaRPr kumimoji="1" lang="zh-CN" altLang="en-US" sz="1600" dirty="0">
              <a:solidFill>
                <a:schemeClr val="tx1"/>
              </a:solidFill>
              <a:latin typeface="Meiryo UI" panose="020B0604030504040204" pitchFamily="50" charset="-128"/>
              <a:ea typeface="Meiryo UI" panose="020B0604030504040204" pitchFamily="50" charset="-128"/>
            </a:endParaRPr>
          </a:p>
        </p:txBody>
      </p:sp>
      <p:sp>
        <p:nvSpPr>
          <p:cNvPr id="8" name="圆角矩形 7">
            <a:extLst>
              <a:ext uri="{FF2B5EF4-FFF2-40B4-BE49-F238E27FC236}">
                <a16:creationId xmlns:a16="http://schemas.microsoft.com/office/drawing/2014/main" id="{08DB4437-2259-470B-8743-8EC0ECDDA454}"/>
              </a:ext>
            </a:extLst>
          </p:cNvPr>
          <p:cNvSpPr/>
          <p:nvPr/>
        </p:nvSpPr>
        <p:spPr bwMode="auto">
          <a:xfrm>
            <a:off x="1258888" y="3429000"/>
            <a:ext cx="1944687" cy="503237"/>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a:lstStyle/>
          <a:p>
            <a:pPr>
              <a:buClr>
                <a:srgbClr val="000000"/>
              </a:buClr>
              <a:buSzPct val="100000"/>
              <a:buFont typeface="Times New Roman" panose="02020603050405020304" pitchFamily="18" charset="0"/>
              <a:buNone/>
              <a:defRPr/>
            </a:pPr>
            <a:r>
              <a:rPr lang="zh-CN" altLang="en-US" dirty="0">
                <a:solidFill>
                  <a:schemeClr val="bg1"/>
                </a:solidFill>
                <a:latin typeface="Meiryo UI" panose="020B0604030504040204" pitchFamily="50" charset="-128"/>
                <a:ea typeface="Meiryo UI" panose="020B0604030504040204" pitchFamily="50" charset="-128"/>
              </a:rPr>
              <a:t>基于表征学习</a:t>
            </a:r>
          </a:p>
        </p:txBody>
      </p:sp>
      <p:sp>
        <p:nvSpPr>
          <p:cNvPr id="26" name="矩形 25">
            <a:extLst>
              <a:ext uri="{FF2B5EF4-FFF2-40B4-BE49-F238E27FC236}">
                <a16:creationId xmlns:a16="http://schemas.microsoft.com/office/drawing/2014/main" id="{86E0141A-84C3-4633-9A32-60601715DD49}"/>
              </a:ext>
            </a:extLst>
          </p:cNvPr>
          <p:cNvSpPr/>
          <p:nvPr/>
        </p:nvSpPr>
        <p:spPr bwMode="auto">
          <a:xfrm>
            <a:off x="4716016" y="3789040"/>
            <a:ext cx="3816424" cy="2664296"/>
          </a:xfrm>
          <a:prstGeom prst="rect">
            <a:avLst/>
          </a:prstGeom>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anchor="ctr"/>
          <a:lstStyle/>
          <a:p>
            <a:pPr>
              <a:buClr>
                <a:srgbClr val="000000"/>
              </a:buClr>
              <a:buSzPct val="100000"/>
              <a:defRPr/>
            </a:pPr>
            <a:r>
              <a:rPr kumimoji="1" lang="zh-CN" altLang="en-US" sz="1600" dirty="0">
                <a:solidFill>
                  <a:schemeClr val="tx1"/>
                </a:solidFill>
                <a:latin typeface="Meiryo UI" panose="020B0604030504040204" pitchFamily="50" charset="-128"/>
                <a:ea typeface="Meiryo UI" panose="020B0604030504040204" pitchFamily="50" charset="-128"/>
              </a:rPr>
              <a:t>度量学习是广泛用于图像检索领域的一种方法。不同于表征学习，度量学习旨在通过网络学习出两张图片的相似度。在行人重识别问题上，具体为同一行人的不同图片相似度大于不同行人的不同图片</a:t>
            </a:r>
            <a:r>
              <a:rPr kumimoji="1" lang="zh-CN" altLang="en-US" sz="1600" dirty="0" smtClean="0">
                <a:solidFill>
                  <a:schemeClr val="tx1"/>
                </a:solidFill>
                <a:latin typeface="Meiryo UI" panose="020B0604030504040204" pitchFamily="50" charset="-128"/>
                <a:ea typeface="Meiryo UI" panose="020B0604030504040204" pitchFamily="50" charset="-128"/>
              </a:rPr>
              <a:t>。</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类似</a:t>
            </a:r>
            <a:r>
              <a:rPr kumimoji="1" lang="en-US" altLang="zh-CN" sz="1600" dirty="0" err="1" smtClean="0">
                <a:solidFill>
                  <a:schemeClr val="tx1"/>
                </a:solidFill>
                <a:latin typeface="Meiryo UI" panose="020B0604030504040204" pitchFamily="50" charset="-128"/>
                <a:ea typeface="Meiryo UI" panose="020B0604030504040204" pitchFamily="50" charset="-128"/>
              </a:rPr>
              <a:t>FaceNet</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网络判断输入距离哪个</a:t>
            </a:r>
            <a:r>
              <a:rPr kumimoji="1" lang="en-US" altLang="zh-CN" sz="1600" dirty="0" smtClean="0">
                <a:solidFill>
                  <a:schemeClr val="tx1"/>
                </a:solidFill>
                <a:latin typeface="Meiryo UI" panose="020B0604030504040204" pitchFamily="50" charset="-128"/>
                <a:ea typeface="Meiryo UI" panose="020B0604030504040204" pitchFamily="50" charset="-128"/>
              </a:rPr>
              <a:t>id</a:t>
            </a:r>
            <a:r>
              <a:rPr kumimoji="1" lang="zh-CN" altLang="en-US" sz="1600" dirty="0" smtClean="0">
                <a:solidFill>
                  <a:schemeClr val="tx1"/>
                </a:solidFill>
                <a:latin typeface="Meiryo UI" panose="020B0604030504040204" pitchFamily="50" charset="-128"/>
                <a:ea typeface="Meiryo UI" panose="020B0604030504040204" pitchFamily="50" charset="-128"/>
              </a:rPr>
              <a:t>更近</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损失更多样</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应用更广泛</a:t>
            </a:r>
            <a:endParaRPr kumimoji="1" lang="zh-CN" altLang="en-US" sz="1600" dirty="0">
              <a:solidFill>
                <a:schemeClr val="tx1"/>
              </a:solidFill>
              <a:latin typeface="Meiryo UI" panose="020B0604030504040204" pitchFamily="50" charset="-128"/>
              <a:ea typeface="Meiryo UI" panose="020B0604030504040204" pitchFamily="50" charset="-128"/>
            </a:endParaRPr>
          </a:p>
        </p:txBody>
      </p:sp>
      <p:sp>
        <p:nvSpPr>
          <p:cNvPr id="27" name="圆角矩形 26">
            <a:extLst>
              <a:ext uri="{FF2B5EF4-FFF2-40B4-BE49-F238E27FC236}">
                <a16:creationId xmlns:a16="http://schemas.microsoft.com/office/drawing/2014/main" id="{679A9CC1-2A88-44CE-90F2-4CF9D26CD5FE}"/>
              </a:ext>
            </a:extLst>
          </p:cNvPr>
          <p:cNvSpPr/>
          <p:nvPr/>
        </p:nvSpPr>
        <p:spPr bwMode="auto">
          <a:xfrm>
            <a:off x="5580063" y="3429000"/>
            <a:ext cx="1944687" cy="504825"/>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a:lstStyle/>
          <a:p>
            <a:pPr>
              <a:buClr>
                <a:srgbClr val="000000"/>
              </a:buClr>
              <a:buSzPct val="100000"/>
              <a:buFont typeface="Times New Roman" panose="02020603050405020304" pitchFamily="18" charset="0"/>
              <a:buNone/>
              <a:defRPr/>
            </a:pPr>
            <a:r>
              <a:rPr lang="zh-CN" altLang="en-US" dirty="0">
                <a:solidFill>
                  <a:schemeClr val="bg1"/>
                </a:solidFill>
                <a:latin typeface="Meiryo UI" panose="020B0604030504040204" pitchFamily="50" charset="-128"/>
                <a:ea typeface="Meiryo UI" panose="020B0604030504040204" pitchFamily="50" charset="-128"/>
              </a:rPr>
              <a:t>基于度量学习</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タイトル 1">
            <a:extLst>
              <a:ext uri="{FF2B5EF4-FFF2-40B4-BE49-F238E27FC236}">
                <a16:creationId xmlns:a16="http://schemas.microsoft.com/office/drawing/2014/main" id="{A1624712-FE4A-4F4A-B46A-9F1AFC479754}"/>
              </a:ext>
            </a:extLst>
          </p:cNvPr>
          <p:cNvSpPr>
            <a:spLocks noGrp="1"/>
          </p:cNvSpPr>
          <p:nvPr>
            <p:ph type="title"/>
          </p:nvPr>
        </p:nvSpPr>
        <p:spPr/>
        <p:txBody>
          <a:bodyPr/>
          <a:lstStyle/>
          <a:p>
            <a:pPr>
              <a:buFont typeface="Times New Roman" charset="0"/>
              <a:buNone/>
              <a:defRPr/>
            </a:pPr>
            <a:r>
              <a:rPr lang="zh-CN" altLang="en-US">
                <a:latin typeface="Meiryo UI" panose="020B0604030504040204" pitchFamily="50" charset="-128"/>
                <a:ea typeface="Meiryo UI" panose="020B0604030504040204" pitchFamily="50" charset="-128"/>
                <a:cs typeface="Microsoft YaHei" charset="0"/>
              </a:rPr>
              <a:t>深度学习方法</a:t>
            </a:r>
            <a:endParaRPr lang="ja-JP" altLang="en-US">
              <a:latin typeface="Meiryo UI" panose="020B0604030504040204" pitchFamily="50" charset="-128"/>
              <a:ea typeface="Meiryo UI" panose="020B0604030504040204" pitchFamily="50" charset="-128"/>
              <a:cs typeface="Microsoft YaHei" charset="0"/>
            </a:endParaRPr>
          </a:p>
        </p:txBody>
      </p:sp>
      <p:sp>
        <p:nvSpPr>
          <p:cNvPr id="16387" name="フッター プレースホルダー 2">
            <a:extLst>
              <a:ext uri="{FF2B5EF4-FFF2-40B4-BE49-F238E27FC236}">
                <a16:creationId xmlns:a16="http://schemas.microsoft.com/office/drawing/2014/main" id="{7E1F37C2-EB5F-449E-850A-62675668F6D7}"/>
              </a:ext>
            </a:extLst>
          </p:cNvPr>
          <p:cNvSpPr>
            <a:spLocks noGrp="1"/>
          </p:cNvSpPr>
          <p:nvPr>
            <p:ph type="ftr" sz="quarter" idx="10"/>
          </p:nvPr>
        </p:nvSpPr>
        <p:spPr>
          <a:xfrm>
            <a:off x="5076825" y="6545263"/>
            <a:ext cx="3871913" cy="25717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chemeClr val="bg1"/>
                </a:solidFill>
                <a:latin typeface="Arial" charset="0"/>
                <a:ea typeface="SimSun" charset="0"/>
                <a:cs typeface="SimSun" charset="0"/>
              </a:defRPr>
            </a:lvl9pPr>
          </a:lstStyle>
          <a:p>
            <a:pPr>
              <a:defRPr/>
            </a:pP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Copyright 201</a:t>
            </a:r>
            <a:r>
              <a:rPr lang="en-US" altLang="zh-CN" sz="800" dirty="0">
                <a:solidFill>
                  <a:srgbClr val="000000"/>
                </a:solidFill>
                <a:latin typeface="Meiryo UI" panose="020B0604030504040204" pitchFamily="50" charset="-128"/>
                <a:ea typeface="Meiryo UI" panose="020B0604030504040204" pitchFamily="50" charset="-128"/>
                <a:cs typeface="Times New Roman" charset="0"/>
              </a:rPr>
              <a:t>9</a:t>
            </a:r>
            <a:r>
              <a:rPr lang="de-DE" altLang="ja-JP" sz="800" dirty="0">
                <a:solidFill>
                  <a:srgbClr val="000000"/>
                </a:solidFill>
                <a:latin typeface="Meiryo UI" panose="020B0604030504040204" pitchFamily="50" charset="-128"/>
                <a:ea typeface="Meiryo UI" panose="020B0604030504040204" pitchFamily="50" charset="-128"/>
                <a:cs typeface="Times New Roman" charset="0"/>
              </a:rPr>
              <a:t>NANJING FUJITSU NANDA SOFTWARE TECHNOLOGY CO, LTD.</a:t>
            </a:r>
          </a:p>
        </p:txBody>
      </p:sp>
      <p:sp>
        <p:nvSpPr>
          <p:cNvPr id="16388" name="スライド番号プレースホルダー 3">
            <a:extLst>
              <a:ext uri="{FF2B5EF4-FFF2-40B4-BE49-F238E27FC236}">
                <a16:creationId xmlns:a16="http://schemas.microsoft.com/office/drawing/2014/main" id="{BE6EBB11-0283-4C9C-8B46-56F2C0B0B2F4}"/>
              </a:ext>
            </a:extLst>
          </p:cNvPr>
          <p:cNvSpPr>
            <a:spLocks noGrp="1"/>
          </p:cNvSpPr>
          <p:nvPr>
            <p:ph type="sldNum" sz="quarter" idx="1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3465A4"/>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kumimoji="1" sz="2000">
                <a:solidFill>
                  <a:schemeClr val="bg1"/>
                </a:solidFill>
                <a:latin typeface="Arial" panose="020B0604020202020204" pitchFamily="34" charset="0"/>
                <a:ea typeface="SimSun" panose="02010600030101010101" pitchFamily="2" charset="-122"/>
              </a:defRPr>
            </a:lvl9pPr>
          </a:lstStyle>
          <a:p>
            <a:fld id="{8A9B5B2D-EBA0-4A57-9433-387A569AED3A}" type="slidenum">
              <a:rPr kumimoji="0" lang="en-US" altLang="ja-JP" sz="800">
                <a:solidFill>
                  <a:srgbClr val="000000"/>
                </a:solidFill>
                <a:latin typeface="Meiryo UI" panose="020B0604030504040204" pitchFamily="50" charset="-128"/>
                <a:ea typeface="Meiryo UI" panose="020B0604030504040204" pitchFamily="50" charset="-128"/>
              </a:rPr>
              <a:pPr/>
              <a:t>9</a:t>
            </a:fld>
            <a:endParaRPr kumimoji="0" lang="ja-JP" altLang="zh-CN" sz="800">
              <a:solidFill>
                <a:srgbClr val="000000"/>
              </a:solidFill>
              <a:latin typeface="Meiryo UI" panose="020B0604030504040204" pitchFamily="50" charset="-128"/>
              <a:ea typeface="Meiryo UI" panose="020B0604030504040204" pitchFamily="50" charset="-128"/>
            </a:endParaRPr>
          </a:p>
        </p:txBody>
      </p:sp>
      <p:sp>
        <p:nvSpPr>
          <p:cNvPr id="14341" name="テキスト ボックス 19">
            <a:extLst>
              <a:ext uri="{FF2B5EF4-FFF2-40B4-BE49-F238E27FC236}">
                <a16:creationId xmlns:a16="http://schemas.microsoft.com/office/drawing/2014/main" id="{45C75B12-30B0-476E-89CB-ADCA12C014F3}"/>
              </a:ext>
            </a:extLst>
          </p:cNvPr>
          <p:cNvSpPr txBox="1">
            <a:spLocks noChangeArrowheads="1"/>
          </p:cNvSpPr>
          <p:nvPr/>
        </p:nvSpPr>
        <p:spPr bwMode="auto">
          <a:xfrm>
            <a:off x="0" y="692150"/>
            <a:ext cx="9036050" cy="1446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defRPr/>
            </a:pPr>
            <a:r>
              <a:rPr kumimoji="1" lang="zh-CN" altLang="en-US" sz="2400" dirty="0">
                <a:solidFill>
                  <a:schemeClr val="tx1"/>
                </a:solidFill>
                <a:latin typeface="Meiryo UI" panose="020B0604030504040204" pitchFamily="50" charset="-128"/>
                <a:ea typeface="Meiryo UI" panose="020B0604030504040204" pitchFamily="50" charset="-128"/>
              </a:rPr>
              <a:t>特征提取模块</a:t>
            </a:r>
            <a:endParaRPr kumimoji="1" lang="en-US" altLang="zh-CN" sz="2400" dirty="0">
              <a:solidFill>
                <a:schemeClr val="tx1"/>
              </a:solidFill>
              <a:latin typeface="Meiryo UI" panose="020B0604030504040204" pitchFamily="50" charset="-128"/>
              <a:ea typeface="Meiryo UI" panose="020B0604030504040204" pitchFamily="50" charset="-128"/>
            </a:endParaRPr>
          </a:p>
          <a:p>
            <a:pPr>
              <a:defRPr/>
            </a:pPr>
            <a:endParaRPr kumimoji="1" lang="en-US" altLang="zh-CN" sz="1600" dirty="0">
              <a:solidFill>
                <a:schemeClr val="tx1"/>
              </a:solidFill>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n"/>
              <a:defRPr/>
            </a:pPr>
            <a:r>
              <a:rPr kumimoji="1" lang="zh-CN" altLang="en-US" sz="1600" dirty="0">
                <a:solidFill>
                  <a:schemeClr val="tx1"/>
                </a:solidFill>
                <a:latin typeface="Meiryo UI" panose="020B0604030504040204" pitchFamily="50" charset="-128"/>
                <a:ea typeface="Meiryo UI" panose="020B0604030504040204" pitchFamily="50" charset="-128"/>
              </a:rPr>
              <a:t>基于表征学习的</a:t>
            </a:r>
            <a:r>
              <a:rPr kumimoji="1" lang="en-US" altLang="zh-CN" sz="1600" dirty="0" err="1">
                <a:solidFill>
                  <a:schemeClr val="tx1"/>
                </a:solidFill>
                <a:latin typeface="Meiryo UI" panose="020B0604030504040204" pitchFamily="50" charset="-128"/>
                <a:ea typeface="Meiryo UI" panose="020B0604030504040204" pitchFamily="50" charset="-128"/>
              </a:rPr>
              <a:t>ReID</a:t>
            </a:r>
            <a:endParaRPr kumimoji="1" lang="en-US" altLang="zh-CN" sz="1600" dirty="0">
              <a:solidFill>
                <a:schemeClr val="tx1"/>
              </a:solidFill>
              <a:latin typeface="Meiryo UI" panose="020B0604030504040204" pitchFamily="50" charset="-128"/>
              <a:ea typeface="Meiryo UI" panose="020B0604030504040204" pitchFamily="50" charset="-128"/>
            </a:endParaRPr>
          </a:p>
          <a:p>
            <a:pPr>
              <a:defRPr/>
            </a:pPr>
            <a:r>
              <a:rPr kumimoji="1" lang="zh-CN" altLang="en-US" sz="1600" dirty="0">
                <a:solidFill>
                  <a:schemeClr val="tx1"/>
                </a:solidFill>
                <a:latin typeface="Meiryo UI" panose="020B0604030504040204" pitchFamily="50" charset="-128"/>
                <a:ea typeface="Meiryo UI" panose="020B0604030504040204" pitchFamily="50" charset="-128"/>
              </a:rPr>
              <a:t>论文</a:t>
            </a:r>
            <a:r>
              <a:rPr kumimoji="1" lang="en-US" altLang="zh-CN" sz="1600" dirty="0">
                <a:solidFill>
                  <a:schemeClr val="tx1"/>
                </a:solidFill>
                <a:latin typeface="Meiryo UI" panose="020B0604030504040204" pitchFamily="50" charset="-128"/>
                <a:ea typeface="Meiryo UI" panose="020B0604030504040204" pitchFamily="50" charset="-128"/>
              </a:rPr>
              <a:t>《Deep Transfer Learning for Person Re-identification</a:t>
            </a:r>
            <a:r>
              <a:rPr kumimoji="1" lang="zh-CN" altLang="en-US" sz="1600" dirty="0">
                <a:solidFill>
                  <a:schemeClr val="tx1"/>
                </a:solidFill>
                <a:latin typeface="Meiryo UI" panose="020B0604030504040204" pitchFamily="50" charset="-128"/>
                <a:ea typeface="Meiryo UI" panose="020B0604030504040204" pitchFamily="50" charset="-128"/>
              </a:rPr>
              <a:t>》在</a:t>
            </a:r>
            <a:r>
              <a:rPr kumimoji="1" lang="en-US" altLang="zh-CN" sz="1600" dirty="0">
                <a:solidFill>
                  <a:schemeClr val="tx1"/>
                </a:solidFill>
                <a:latin typeface="Meiryo UI" panose="020B0604030504040204" pitchFamily="50" charset="-128"/>
                <a:ea typeface="Meiryo UI" panose="020B0604030504040204" pitchFamily="50" charset="-128"/>
              </a:rPr>
              <a:t>market 1501</a:t>
            </a:r>
            <a:r>
              <a:rPr kumimoji="1" lang="zh-CN" altLang="en-US" sz="1600" dirty="0">
                <a:solidFill>
                  <a:schemeClr val="tx1"/>
                </a:solidFill>
                <a:latin typeface="Meiryo UI" panose="020B0604030504040204" pitchFamily="50" charset="-128"/>
                <a:ea typeface="Meiryo UI" panose="020B0604030504040204" pitchFamily="50" charset="-128"/>
              </a:rPr>
              <a:t>竞赛中获得了第一名的成绩，和传统方法比提升很多，是基于表征学习的</a:t>
            </a:r>
            <a:r>
              <a:rPr kumimoji="1" lang="en-US" altLang="zh-CN" sz="1600" dirty="0" err="1">
                <a:solidFill>
                  <a:schemeClr val="tx1"/>
                </a:solidFill>
                <a:latin typeface="Meiryo UI" panose="020B0604030504040204" pitchFamily="50" charset="-128"/>
                <a:ea typeface="Meiryo UI" panose="020B0604030504040204" pitchFamily="50" charset="-128"/>
              </a:rPr>
              <a:t>ReID</a:t>
            </a:r>
            <a:r>
              <a:rPr kumimoji="1" lang="zh-CN" altLang="en-US" sz="1600" dirty="0">
                <a:solidFill>
                  <a:schemeClr val="tx1"/>
                </a:solidFill>
                <a:latin typeface="Meiryo UI" panose="020B0604030504040204" pitchFamily="50" charset="-128"/>
                <a:ea typeface="Meiryo UI" panose="020B0604030504040204" pitchFamily="50" charset="-128"/>
              </a:rPr>
              <a:t>的一个很好的实例。</a:t>
            </a:r>
            <a:endParaRPr kumimoji="1" lang="en-US" altLang="zh-CN" sz="1600" dirty="0">
              <a:solidFill>
                <a:schemeClr val="tx1"/>
              </a:solidFill>
              <a:latin typeface="Meiryo UI" panose="020B0604030504040204" pitchFamily="50" charset="-128"/>
              <a:ea typeface="Meiryo UI" panose="020B0604030504040204" pitchFamily="50" charset="-128"/>
            </a:endParaRPr>
          </a:p>
        </p:txBody>
      </p:sp>
      <p:pic>
        <p:nvPicPr>
          <p:cNvPr id="49157" name="图片 3" descr="屏幕快照 2019-09-22 14.57.35.png">
            <a:extLst>
              <a:ext uri="{FF2B5EF4-FFF2-40B4-BE49-F238E27FC236}">
                <a16:creationId xmlns:a16="http://schemas.microsoft.com/office/drawing/2014/main" id="{04938B6D-8902-47D5-A35C-4985A261E86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3528" y="2133600"/>
            <a:ext cx="6242050" cy="295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158" name="文本框 4">
            <a:extLst>
              <a:ext uri="{FF2B5EF4-FFF2-40B4-BE49-F238E27FC236}">
                <a16:creationId xmlns:a16="http://schemas.microsoft.com/office/drawing/2014/main" id="{4D2EBEA5-3579-4A34-AE49-DF4EBC32EB4E}"/>
              </a:ext>
            </a:extLst>
          </p:cNvPr>
          <p:cNvSpPr txBox="1">
            <a:spLocks noChangeArrowheads="1"/>
          </p:cNvSpPr>
          <p:nvPr/>
        </p:nvSpPr>
        <p:spPr bwMode="auto">
          <a:xfrm>
            <a:off x="107950" y="5232400"/>
            <a:ext cx="8712200"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kumimoji="1" lang="zh-CN" altLang="en-US" sz="1600" dirty="0">
                <a:solidFill>
                  <a:schemeClr val="tx1"/>
                </a:solidFill>
                <a:latin typeface="Meiryo UI" panose="020B0604030504040204" pitchFamily="50" charset="-128"/>
                <a:ea typeface="Meiryo UI" panose="020B0604030504040204" pitchFamily="50" charset="-128"/>
              </a:rPr>
              <a:t>论文利用</a:t>
            </a:r>
            <a:r>
              <a:rPr kumimoji="1" lang="en-US" altLang="zh-CN" sz="1600" dirty="0">
                <a:solidFill>
                  <a:schemeClr val="tx1"/>
                </a:solidFill>
                <a:latin typeface="Meiryo UI" panose="020B0604030504040204" pitchFamily="50" charset="-128"/>
                <a:ea typeface="Meiryo UI" panose="020B0604030504040204" pitchFamily="50" charset="-128"/>
              </a:rPr>
              <a:t>CNN</a:t>
            </a:r>
            <a:r>
              <a:rPr kumimoji="1" lang="zh-CN" altLang="en-US" sz="1600" dirty="0">
                <a:solidFill>
                  <a:schemeClr val="tx1"/>
                </a:solidFill>
                <a:latin typeface="Meiryo UI" panose="020B0604030504040204" pitchFamily="50" charset="-128"/>
                <a:ea typeface="Meiryo UI" panose="020B0604030504040204" pitchFamily="50" charset="-128"/>
              </a:rPr>
              <a:t>提取图片的表征信息，同时训练了两个子网络。第一个子网络是多分类网络判断表征信息属于哪一个人（哪一类）；第二个子网络是一个判别网络，判断输入的两个表征信息是否是同一个人（二分类）。同时训练这两个损失后，即可得到一个可以输出图像的表征的神经网络。</a:t>
            </a:r>
          </a:p>
        </p:txBody>
      </p:sp>
      <p:sp>
        <p:nvSpPr>
          <p:cNvPr id="8" name="矩形 5">
            <a:extLst>
              <a:ext uri="{FF2B5EF4-FFF2-40B4-BE49-F238E27FC236}">
                <a16:creationId xmlns:a16="http://schemas.microsoft.com/office/drawing/2014/main" id="{D1DDD66E-5E8B-4FC3-81AC-13E49B25C9FC}"/>
              </a:ext>
            </a:extLst>
          </p:cNvPr>
          <p:cNvSpPr/>
          <p:nvPr/>
        </p:nvSpPr>
        <p:spPr bwMode="auto">
          <a:xfrm>
            <a:off x="6540381" y="2096551"/>
            <a:ext cx="2495669" cy="2808312"/>
          </a:xfrm>
          <a:prstGeom prst="rect">
            <a:avLst/>
          </a:prstGeom>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anchor="ctr"/>
          <a:lstStyle/>
          <a:p>
            <a:pPr>
              <a:buClr>
                <a:srgbClr val="000000"/>
              </a:buClr>
              <a:buSzPct val="100000"/>
              <a:defRPr/>
            </a:pPr>
            <a:r>
              <a:rPr kumimoji="1" lang="zh-CN" altLang="en-US" sz="1600" dirty="0" smtClean="0">
                <a:solidFill>
                  <a:schemeClr val="tx1"/>
                </a:solidFill>
                <a:latin typeface="Meiryo UI" panose="020B0604030504040204" pitchFamily="50" charset="-128"/>
                <a:ea typeface="Meiryo UI" panose="020B0604030504040204" pitchFamily="50" charset="-128"/>
              </a:rPr>
              <a:t>基于分类思想</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a:buClr>
                <a:srgbClr val="000000"/>
              </a:buClr>
              <a:buSzPct val="100000"/>
              <a:defRPr/>
            </a:pP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判断输入属于哪一类</a:t>
            </a:r>
            <a:endParaRPr kumimoji="1" lang="en-US" altLang="zh-CN" sz="1600" dirty="0" smtClean="0">
              <a:solidFill>
                <a:schemeClr val="tx1"/>
              </a:solidFill>
              <a:latin typeface="Meiryo UI" panose="020B0604030504040204" pitchFamily="50" charset="-128"/>
              <a:ea typeface="Meiryo UI" panose="020B0604030504040204" pitchFamily="50" charset="-128"/>
            </a:endParaRPr>
          </a:p>
          <a:p>
            <a:pPr marL="285750" indent="-285750">
              <a:buClr>
                <a:srgbClr val="000000"/>
              </a:buClr>
              <a:buSzPct val="100000"/>
              <a:buFont typeface="Wingdings" panose="05000000000000000000" pitchFamily="2" charset="2"/>
              <a:buChar char="l"/>
              <a:defRPr/>
            </a:pPr>
            <a:r>
              <a:rPr kumimoji="1" lang="zh-CN" altLang="en-US" sz="1600" dirty="0" smtClean="0">
                <a:solidFill>
                  <a:schemeClr val="tx1"/>
                </a:solidFill>
                <a:latin typeface="Meiryo UI" panose="020B0604030504040204" pitchFamily="50" charset="-128"/>
                <a:ea typeface="Meiryo UI" panose="020B0604030504040204" pitchFamily="50" charset="-128"/>
              </a:rPr>
              <a:t>判断输入是否为同一类</a:t>
            </a:r>
            <a:endParaRPr kumimoji="1" lang="en-US" altLang="zh-CN" sz="1600" dirty="0" smtClean="0">
              <a:solidFill>
                <a:schemeClr val="tx1"/>
              </a:solidFill>
              <a:latin typeface="Meiryo UI" panose="020B0604030504040204" pitchFamily="50" charset="-128"/>
              <a:ea typeface="Meiryo UI" panose="020B0604030504040204" pitchFamily="50" charset="-128"/>
            </a:endParaRPr>
          </a:p>
        </p:txBody>
      </p:sp>
    </p:spTree>
  </p:cSld>
  <p:clrMapOvr>
    <a:masterClrMapping/>
  </p:clrMapOvr>
</p:sld>
</file>

<file path=ppt/theme/theme1.xml><?xml version="1.0" encoding="utf-8"?>
<a:theme xmlns:a="http://schemas.openxmlformats.org/drawingml/2006/main" name="Office テーマ">
  <a:themeElements>
    <a:clrScheme name="Office テーマ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テーマ">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anose="02020603050405020304" pitchFamily="18" charset="0"/>
          <a:buNone/>
          <a:tabLst/>
          <a:defRPr kumimoji="0" lang="en-GB" altLang="ja-JP" sz="2000" b="0" i="0" u="none" strike="noStrike" cap="none" normalizeH="0" baseline="0" smtClean="0">
            <a:ln>
              <a:noFill/>
            </a:ln>
            <a:solidFill>
              <a:schemeClr val="bg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anose="02020603050405020304" pitchFamily="18" charset="0"/>
          <a:buNone/>
          <a:tabLst/>
          <a:defRPr kumimoji="0" lang="en-GB" altLang="ja-JP" sz="2000" b="0" i="0" u="none" strike="noStrike" cap="none" normalizeH="0" baseline="0" smtClean="0">
            <a:ln>
              <a:noFill/>
            </a:ln>
            <a:solidFill>
              <a:schemeClr val="bg1"/>
            </a:solidFill>
            <a:effectLst/>
            <a:latin typeface="Arial" panose="020B0604020202020204" pitchFamily="34" charset="0"/>
            <a:ea typeface="SimSun" panose="02010600030101010101" pitchFamily="2" charset="-122"/>
          </a:defRPr>
        </a:defPPr>
      </a:lstStyle>
    </a:lnDef>
  </a:objectDefaults>
  <a:extraClrSchemeLst>
    <a:extraClrScheme>
      <a:clrScheme name="Office テーマ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テーマ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テーマ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テーマ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テーマ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テーマ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テーマ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テーマ">
  <a:themeElements>
    <a:clrScheme name="Office テーマ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テーマ">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anose="02020603050405020304" pitchFamily="18" charset="0"/>
          <a:buNone/>
          <a:tabLst/>
          <a:defRPr kumimoji="0" lang="en-GB" altLang="ja-JP" sz="2000" b="0" i="0" u="none" strike="noStrike" cap="none" normalizeH="0" baseline="0" smtClean="0">
            <a:ln>
              <a:noFill/>
            </a:ln>
            <a:solidFill>
              <a:schemeClr val="bg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anose="02020603050405020304" pitchFamily="18" charset="0"/>
          <a:buNone/>
          <a:tabLst/>
          <a:defRPr kumimoji="0" lang="en-GB" altLang="ja-JP" sz="2000" b="0" i="0" u="none" strike="noStrike" cap="none" normalizeH="0" baseline="0" smtClean="0">
            <a:ln>
              <a:noFill/>
            </a:ln>
            <a:solidFill>
              <a:schemeClr val="bg1"/>
            </a:solidFill>
            <a:effectLst/>
            <a:latin typeface="Arial" panose="020B0604020202020204" pitchFamily="34" charset="0"/>
            <a:ea typeface="SimSun" panose="02010600030101010101" pitchFamily="2" charset="-122"/>
          </a:defRPr>
        </a:defPPr>
      </a:lstStyle>
    </a:lnDef>
  </a:objectDefaults>
  <a:extraClrSchemeLst>
    <a:extraClrScheme>
      <a:clrScheme name="Office テーマ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テーマ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テーマ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テーマ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テーマ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テーマ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テーマ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テーマ">
  <a:themeElements>
    <a:clrScheme name="Office テーマ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テーマ">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anose="02020603050405020304" pitchFamily="18" charset="0"/>
          <a:buNone/>
          <a:tabLst/>
          <a:defRPr kumimoji="0" lang="en-GB" altLang="ja-JP" sz="2000" b="0" i="0" u="none" strike="noStrike" cap="none" normalizeH="0" baseline="0" smtClean="0">
            <a:ln>
              <a:noFill/>
            </a:ln>
            <a:solidFill>
              <a:schemeClr val="bg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anose="02020603050405020304" pitchFamily="18" charset="0"/>
          <a:buNone/>
          <a:tabLst/>
          <a:defRPr kumimoji="0" lang="en-GB" altLang="ja-JP" sz="2000" b="0" i="0" u="none" strike="noStrike" cap="none" normalizeH="0" baseline="0" smtClean="0">
            <a:ln>
              <a:noFill/>
            </a:ln>
            <a:solidFill>
              <a:schemeClr val="bg1"/>
            </a:solidFill>
            <a:effectLst/>
            <a:latin typeface="Arial" panose="020B0604020202020204" pitchFamily="34" charset="0"/>
            <a:ea typeface="SimSun" panose="02010600030101010101" pitchFamily="2" charset="-122"/>
          </a:defRPr>
        </a:defPPr>
      </a:lstStyle>
    </a:lnDef>
  </a:objectDefaults>
  <a:extraClrSchemeLst>
    <a:extraClrScheme>
      <a:clrScheme name="Office テーマ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テーマ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テーマ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テーマ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テーマ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テーマ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テーマ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テーマ">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128731</TotalTime>
  <Words>1277</Words>
  <Application>Microsoft Office PowerPoint</Application>
  <PresentationFormat>画面に合わせる (4:3)</PresentationFormat>
  <Paragraphs>193</Paragraphs>
  <Slides>15</Slides>
  <Notes>3</Notes>
  <HiddenSlides>0</HiddenSlides>
  <MMClips>0</MMClips>
  <ScaleCrop>false</ScaleCrop>
  <HeadingPairs>
    <vt:vector size="6" baseType="variant">
      <vt:variant>
        <vt:lpstr>使用されているフォント</vt:lpstr>
      </vt:variant>
      <vt:variant>
        <vt:i4>7</vt:i4>
      </vt:variant>
      <vt:variant>
        <vt:lpstr>テーマ</vt:lpstr>
      </vt:variant>
      <vt:variant>
        <vt:i4>3</vt:i4>
      </vt:variant>
      <vt:variant>
        <vt:lpstr>スライド タイトル</vt:lpstr>
      </vt:variant>
      <vt:variant>
        <vt:i4>15</vt:i4>
      </vt:variant>
    </vt:vector>
  </HeadingPairs>
  <TitlesOfParts>
    <vt:vector size="25" baseType="lpstr">
      <vt:lpstr>Meiryo UI</vt:lpstr>
      <vt:lpstr>Microsoft YaHei</vt:lpstr>
      <vt:lpstr>ＭＳ Ｐゴシック</vt:lpstr>
      <vt:lpstr>SimSun</vt:lpstr>
      <vt:lpstr>Arial</vt:lpstr>
      <vt:lpstr>Times New Roman</vt:lpstr>
      <vt:lpstr>Wingdings</vt:lpstr>
      <vt:lpstr>Office テーマ</vt:lpstr>
      <vt:lpstr>1_Office テーマ</vt:lpstr>
      <vt:lpstr>2_Office テーマ</vt:lpstr>
      <vt:lpstr>PowerPoint プレゼンテーション</vt:lpstr>
      <vt:lpstr>目录</vt:lpstr>
      <vt:lpstr>什么是行人重识别</vt:lpstr>
      <vt:lpstr>什么是行人重识别</vt:lpstr>
      <vt:lpstr>什么是行人重识别</vt:lpstr>
      <vt:lpstr>行人重识别流程</vt:lpstr>
      <vt:lpstr>深度学习方法</vt:lpstr>
      <vt:lpstr>深度学习方法</vt:lpstr>
      <vt:lpstr>深度学习方法</vt:lpstr>
      <vt:lpstr>深度学习方法</vt:lpstr>
      <vt:lpstr>深度学习方法</vt:lpstr>
      <vt:lpstr>实例</vt:lpstr>
      <vt:lpstr>实例</vt:lpstr>
      <vt:lpstr>实例</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Fujitsu Standard Tool</dc:title>
  <dc:subject/>
  <dc:creator>Xu, Kenan/徐 克南</dc:creator>
  <cp:keywords/>
  <dc:description/>
  <cp:lastModifiedBy>Li, Xianglei/李 相磊</cp:lastModifiedBy>
  <cp:revision>913</cp:revision>
  <cp:lastPrinted>1601-01-01T00:00:00Z</cp:lastPrinted>
  <dcterms:created xsi:type="dcterms:W3CDTF">2005-05-17T00:06:03Z</dcterms:created>
  <dcterms:modified xsi:type="dcterms:W3CDTF">2019-10-11T09:37:12Z</dcterms:modified>
</cp:coreProperties>
</file>

<file path=docProps/thumbnail.jpeg>
</file>